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769" r:id="rId1"/>
    <p:sldMasterId id="2147483770" r:id="rId2"/>
  </p:sldMasterIdLst>
  <p:notesMasterIdLst>
    <p:notesMasterId r:id="rId5"/>
  </p:notesMasterIdLst>
  <p:handoutMasterIdLst>
    <p:handoutMasterId r:id="rId6"/>
  </p:handoutMasterIdLst>
  <p:sldIdLst>
    <p:sldId id="723" r:id="rId3"/>
    <p:sldId id="722" r:id="rId4"/>
  </p:sldIdLst>
  <p:sldSz cx="10080625" cy="14401800"/>
  <p:notesSz cx="6797675" cy="9926638"/>
  <p:defaultTextStyle>
    <a:defPPr>
      <a:defRPr lang="ja-JP"/>
    </a:defPPr>
    <a:lvl1pPr algn="ctr" rtl="0" fontAlgn="base">
      <a:spcBef>
        <a:spcPct val="50000"/>
      </a:spcBef>
      <a:spcAft>
        <a:spcPct val="0"/>
      </a:spcAft>
      <a:defRPr kumimoji="1" sz="2700" kern="1200">
        <a:solidFill>
          <a:schemeClr val="tx1"/>
        </a:solidFill>
        <a:latin typeface="HGP創英角ｺﾞｼｯｸUB" panose="020B0900000000000000" pitchFamily="50" charset="-128"/>
        <a:ea typeface="HGP創英角ｺﾞｼｯｸUB" panose="020B0900000000000000" pitchFamily="50" charset="-128"/>
        <a:cs typeface="+mn-cs"/>
      </a:defRPr>
    </a:lvl1pPr>
    <a:lvl2pPr marL="609600" indent="-152400" algn="ctr" rtl="0" fontAlgn="base">
      <a:spcBef>
        <a:spcPct val="50000"/>
      </a:spcBef>
      <a:spcAft>
        <a:spcPct val="0"/>
      </a:spcAft>
      <a:defRPr kumimoji="1" sz="2700" kern="1200">
        <a:solidFill>
          <a:schemeClr val="tx1"/>
        </a:solidFill>
        <a:latin typeface="HGP創英角ｺﾞｼｯｸUB" panose="020B0900000000000000" pitchFamily="50" charset="-128"/>
        <a:ea typeface="HGP創英角ｺﾞｼｯｸUB" panose="020B0900000000000000" pitchFamily="50" charset="-128"/>
        <a:cs typeface="+mn-cs"/>
      </a:defRPr>
    </a:lvl2pPr>
    <a:lvl3pPr marL="1220788" indent="-306388" algn="ctr" rtl="0" fontAlgn="base">
      <a:spcBef>
        <a:spcPct val="50000"/>
      </a:spcBef>
      <a:spcAft>
        <a:spcPct val="0"/>
      </a:spcAft>
      <a:defRPr kumimoji="1" sz="2700" kern="1200">
        <a:solidFill>
          <a:schemeClr val="tx1"/>
        </a:solidFill>
        <a:latin typeface="HGP創英角ｺﾞｼｯｸUB" panose="020B0900000000000000" pitchFamily="50" charset="-128"/>
        <a:ea typeface="HGP創英角ｺﾞｼｯｸUB" panose="020B0900000000000000" pitchFamily="50" charset="-128"/>
        <a:cs typeface="+mn-cs"/>
      </a:defRPr>
    </a:lvl3pPr>
    <a:lvl4pPr marL="1831975" indent="-460375" algn="ctr" rtl="0" fontAlgn="base">
      <a:spcBef>
        <a:spcPct val="50000"/>
      </a:spcBef>
      <a:spcAft>
        <a:spcPct val="0"/>
      </a:spcAft>
      <a:defRPr kumimoji="1" sz="2700" kern="1200">
        <a:solidFill>
          <a:schemeClr val="tx1"/>
        </a:solidFill>
        <a:latin typeface="HGP創英角ｺﾞｼｯｸUB" panose="020B0900000000000000" pitchFamily="50" charset="-128"/>
        <a:ea typeface="HGP創英角ｺﾞｼｯｸUB" panose="020B0900000000000000" pitchFamily="50" charset="-128"/>
        <a:cs typeface="+mn-cs"/>
      </a:defRPr>
    </a:lvl4pPr>
    <a:lvl5pPr marL="2443163" indent="-614363" algn="ctr" rtl="0" fontAlgn="base">
      <a:spcBef>
        <a:spcPct val="50000"/>
      </a:spcBef>
      <a:spcAft>
        <a:spcPct val="0"/>
      </a:spcAft>
      <a:defRPr kumimoji="1" sz="2700" kern="1200">
        <a:solidFill>
          <a:schemeClr val="tx1"/>
        </a:solidFill>
        <a:latin typeface="HGP創英角ｺﾞｼｯｸUB" panose="020B0900000000000000" pitchFamily="50" charset="-128"/>
        <a:ea typeface="HGP創英角ｺﾞｼｯｸUB" panose="020B0900000000000000" pitchFamily="50" charset="-128"/>
        <a:cs typeface="+mn-cs"/>
      </a:defRPr>
    </a:lvl5pPr>
    <a:lvl6pPr marL="2286000" algn="l" defTabSz="914400" rtl="0" eaLnBrk="1" latinLnBrk="0" hangingPunct="1">
      <a:defRPr kumimoji="1" sz="2700" kern="1200">
        <a:solidFill>
          <a:schemeClr val="tx1"/>
        </a:solidFill>
        <a:latin typeface="HGP創英角ｺﾞｼｯｸUB" panose="020B0900000000000000" pitchFamily="50" charset="-128"/>
        <a:ea typeface="HGP創英角ｺﾞｼｯｸUB" panose="020B0900000000000000" pitchFamily="50" charset="-128"/>
        <a:cs typeface="+mn-cs"/>
      </a:defRPr>
    </a:lvl6pPr>
    <a:lvl7pPr marL="2743200" algn="l" defTabSz="914400" rtl="0" eaLnBrk="1" latinLnBrk="0" hangingPunct="1">
      <a:defRPr kumimoji="1" sz="2700" kern="1200">
        <a:solidFill>
          <a:schemeClr val="tx1"/>
        </a:solidFill>
        <a:latin typeface="HGP創英角ｺﾞｼｯｸUB" panose="020B0900000000000000" pitchFamily="50" charset="-128"/>
        <a:ea typeface="HGP創英角ｺﾞｼｯｸUB" panose="020B0900000000000000" pitchFamily="50" charset="-128"/>
        <a:cs typeface="+mn-cs"/>
      </a:defRPr>
    </a:lvl7pPr>
    <a:lvl8pPr marL="3200400" algn="l" defTabSz="914400" rtl="0" eaLnBrk="1" latinLnBrk="0" hangingPunct="1">
      <a:defRPr kumimoji="1" sz="2700" kern="1200">
        <a:solidFill>
          <a:schemeClr val="tx1"/>
        </a:solidFill>
        <a:latin typeface="HGP創英角ｺﾞｼｯｸUB" panose="020B0900000000000000" pitchFamily="50" charset="-128"/>
        <a:ea typeface="HGP創英角ｺﾞｼｯｸUB" panose="020B0900000000000000" pitchFamily="50" charset="-128"/>
        <a:cs typeface="+mn-cs"/>
      </a:defRPr>
    </a:lvl8pPr>
    <a:lvl9pPr marL="3657600" algn="l" defTabSz="914400" rtl="0" eaLnBrk="1" latinLnBrk="0" hangingPunct="1">
      <a:defRPr kumimoji="1" sz="2700" kern="1200">
        <a:solidFill>
          <a:schemeClr val="tx1"/>
        </a:solidFill>
        <a:latin typeface="HGP創英角ｺﾞｼｯｸUB" panose="020B0900000000000000" pitchFamily="50" charset="-128"/>
        <a:ea typeface="HGP創英角ｺﾞｼｯｸUB" panose="020B0900000000000000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60">
          <p15:clr>
            <a:srgbClr val="A4A3A4"/>
          </p15:clr>
        </p15:guide>
        <p15:guide id="2" pos="2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CCCC"/>
    <a:srgbClr val="99FF99"/>
    <a:srgbClr val="C0504D"/>
    <a:srgbClr val="CCFFCC"/>
    <a:srgbClr val="CCFFFF"/>
    <a:srgbClr val="0099CC"/>
    <a:srgbClr val="0066CC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086" autoAdjust="0"/>
    <p:restoredTop sz="99133" autoAdjust="0"/>
  </p:normalViewPr>
  <p:slideViewPr>
    <p:cSldViewPr snapToGrid="0">
      <p:cViewPr varScale="1">
        <p:scale>
          <a:sx n="52" d="100"/>
          <a:sy n="52" d="100"/>
        </p:scale>
        <p:origin x="1194" y="120"/>
      </p:cViewPr>
      <p:guideLst>
        <p:guide orient="horz" pos="1560"/>
        <p:guide pos="249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-2142" y="-84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317D76-2365-4400-87BF-500049116FA7}" type="doc">
      <dgm:prSet loTypeId="urn:microsoft.com/office/officeart/2005/8/layout/chevron1" loCatId="process" qsTypeId="urn:microsoft.com/office/officeart/2005/8/quickstyle/simple1" qsCatId="simple" csTypeId="urn:microsoft.com/office/officeart/2005/8/colors/colorful4" csCatId="colorful" phldr="1"/>
      <dgm:spPr/>
    </dgm:pt>
    <dgm:pt modelId="{AA48B298-B833-42AC-9A8B-643FBC2014E5}">
      <dgm:prSet phldrT="[テキスト]"/>
      <dgm:spPr/>
      <dgm:t>
        <a:bodyPr/>
        <a:lstStyle/>
        <a:p>
          <a:r>
            <a:rPr kumimoji="1" lang="ja-JP" altLang="en-US" dirty="0" smtClean="0"/>
            <a:t>認証</a:t>
          </a:r>
          <a:r>
            <a:rPr kumimoji="1" lang="en-US" altLang="ja-JP" dirty="0" smtClean="0"/>
            <a:t>ID</a:t>
          </a:r>
          <a:r>
            <a:rPr kumimoji="1" lang="ja-JP" altLang="en-US" dirty="0" err="1" smtClean="0"/>
            <a:t>、</a:t>
          </a:r>
          <a:endParaRPr kumimoji="1" lang="en-US" altLang="ja-JP" dirty="0" smtClean="0"/>
        </a:p>
        <a:p>
          <a:r>
            <a:rPr kumimoji="1" lang="ja-JP" altLang="en-US" dirty="0" smtClean="0"/>
            <a:t>お名前を登録</a:t>
          </a:r>
          <a:endParaRPr kumimoji="1" lang="ja-JP" altLang="en-US" dirty="0"/>
        </a:p>
      </dgm:t>
    </dgm:pt>
    <dgm:pt modelId="{3D173BD9-78D7-45CB-9108-F9FEB19B68FC}" type="parTrans" cxnId="{BFE7994E-C816-463D-851E-078BAD49EE28}">
      <dgm:prSet/>
      <dgm:spPr/>
      <dgm:t>
        <a:bodyPr/>
        <a:lstStyle/>
        <a:p>
          <a:endParaRPr kumimoji="1" lang="ja-JP" altLang="en-US"/>
        </a:p>
      </dgm:t>
    </dgm:pt>
    <dgm:pt modelId="{3D6159CF-F785-4F6A-B810-8DA62CE5FDF6}" type="sibTrans" cxnId="{BFE7994E-C816-463D-851E-078BAD49EE28}">
      <dgm:prSet/>
      <dgm:spPr/>
      <dgm:t>
        <a:bodyPr/>
        <a:lstStyle/>
        <a:p>
          <a:endParaRPr kumimoji="1" lang="ja-JP" altLang="en-US"/>
        </a:p>
      </dgm:t>
    </dgm:pt>
    <dgm:pt modelId="{22AF0C90-2C2C-40BF-A72B-5494DA0F7F07}">
      <dgm:prSet phldrT="[テキスト]"/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確認メールを受け取り</a:t>
          </a:r>
          <a:endParaRPr kumimoji="1" lang="en-US" altLang="ja-JP" dirty="0" smtClean="0">
            <a:solidFill>
              <a:schemeClr val="bg1"/>
            </a:solidFill>
          </a:endParaRPr>
        </a:p>
        <a:p>
          <a:r>
            <a:rPr kumimoji="1" lang="ja-JP" altLang="en-US" dirty="0" smtClean="0"/>
            <a:t>パスワードを登録</a:t>
          </a:r>
          <a:endParaRPr kumimoji="1" lang="ja-JP" altLang="en-US" dirty="0"/>
        </a:p>
      </dgm:t>
    </dgm:pt>
    <dgm:pt modelId="{BAD8E4B7-4E19-4A50-933B-F290F67C4FD9}" type="parTrans" cxnId="{07199669-57EE-4940-9A48-A80FF160AA4A}">
      <dgm:prSet/>
      <dgm:spPr/>
      <dgm:t>
        <a:bodyPr/>
        <a:lstStyle/>
        <a:p>
          <a:endParaRPr kumimoji="1" lang="ja-JP" altLang="en-US"/>
        </a:p>
      </dgm:t>
    </dgm:pt>
    <dgm:pt modelId="{E68C4C7B-27A3-455A-B07A-0C7F23E67DD3}" type="sibTrans" cxnId="{07199669-57EE-4940-9A48-A80FF160AA4A}">
      <dgm:prSet/>
      <dgm:spPr/>
      <dgm:t>
        <a:bodyPr/>
        <a:lstStyle/>
        <a:p>
          <a:endParaRPr kumimoji="1" lang="ja-JP" altLang="en-US"/>
        </a:p>
      </dgm:t>
    </dgm:pt>
    <dgm:pt modelId="{FDD88639-1719-47C0-BC76-8D4D5C49EAC5}">
      <dgm:prSet phldrT="[テキスト]"/>
      <dgm:spPr/>
      <dgm:t>
        <a:bodyPr/>
        <a:lstStyle/>
        <a:p>
          <a:r>
            <a:rPr kumimoji="1" lang="ja-JP" altLang="en-US" dirty="0" smtClean="0"/>
            <a:t>所属機関外から</a:t>
          </a:r>
          <a:endParaRPr kumimoji="1" lang="en-US" altLang="ja-JP" dirty="0" smtClean="0"/>
        </a:p>
        <a:p>
          <a:r>
            <a:rPr kumimoji="1" lang="ja-JP" altLang="en-US" dirty="0" smtClean="0"/>
            <a:t>アクセス</a:t>
          </a:r>
          <a:endParaRPr kumimoji="1" lang="ja-JP" altLang="en-US" dirty="0"/>
        </a:p>
      </dgm:t>
    </dgm:pt>
    <dgm:pt modelId="{C6D7F262-0440-4832-BB42-E544851B13AA}" type="sibTrans" cxnId="{22E32E5F-07AB-4809-BC15-6033CF7C083E}">
      <dgm:prSet/>
      <dgm:spPr/>
      <dgm:t>
        <a:bodyPr/>
        <a:lstStyle/>
        <a:p>
          <a:endParaRPr kumimoji="1" lang="ja-JP" altLang="en-US"/>
        </a:p>
      </dgm:t>
    </dgm:pt>
    <dgm:pt modelId="{686415DC-1CEA-4716-A79F-A62D1E52F810}" type="parTrans" cxnId="{22E32E5F-07AB-4809-BC15-6033CF7C083E}">
      <dgm:prSet/>
      <dgm:spPr/>
      <dgm:t>
        <a:bodyPr/>
        <a:lstStyle/>
        <a:p>
          <a:endParaRPr kumimoji="1" lang="ja-JP" altLang="en-US"/>
        </a:p>
      </dgm:t>
    </dgm:pt>
    <dgm:pt modelId="{C523426E-E4FB-42C3-B816-778E9B1AB490}" type="pres">
      <dgm:prSet presAssocID="{9E317D76-2365-4400-87BF-500049116FA7}" presName="Name0" presStyleCnt="0">
        <dgm:presLayoutVars>
          <dgm:dir/>
          <dgm:animLvl val="lvl"/>
          <dgm:resizeHandles val="exact"/>
        </dgm:presLayoutVars>
      </dgm:prSet>
      <dgm:spPr/>
    </dgm:pt>
    <dgm:pt modelId="{82AC1529-A7BF-4D83-8E93-C9378F34F270}" type="pres">
      <dgm:prSet presAssocID="{AA48B298-B833-42AC-9A8B-643FBC2014E5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8FF727A-996E-44EE-85F7-0EDC57D561A2}" type="pres">
      <dgm:prSet presAssocID="{3D6159CF-F785-4F6A-B810-8DA62CE5FDF6}" presName="parTxOnlySpace" presStyleCnt="0"/>
      <dgm:spPr/>
    </dgm:pt>
    <dgm:pt modelId="{9D7B8535-BC0A-412D-8971-42BD2D13D5F3}" type="pres">
      <dgm:prSet presAssocID="{22AF0C90-2C2C-40BF-A72B-5494DA0F7F07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F6B7759-DE1E-4A96-A0A7-53EC4E74A03F}" type="pres">
      <dgm:prSet presAssocID="{E68C4C7B-27A3-455A-B07A-0C7F23E67DD3}" presName="parTxOnlySpace" presStyleCnt="0"/>
      <dgm:spPr/>
    </dgm:pt>
    <dgm:pt modelId="{63FFB874-399A-4C53-848A-ADB1C634BC38}" type="pres">
      <dgm:prSet presAssocID="{FDD88639-1719-47C0-BC76-8D4D5C49EAC5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AF23B2E7-64BF-40DD-B67D-65CA414A66B1}" type="presOf" srcId="{AA48B298-B833-42AC-9A8B-643FBC2014E5}" destId="{82AC1529-A7BF-4D83-8E93-C9378F34F270}" srcOrd="0" destOrd="0" presId="urn:microsoft.com/office/officeart/2005/8/layout/chevron1"/>
    <dgm:cxn modelId="{07199669-57EE-4940-9A48-A80FF160AA4A}" srcId="{9E317D76-2365-4400-87BF-500049116FA7}" destId="{22AF0C90-2C2C-40BF-A72B-5494DA0F7F07}" srcOrd="1" destOrd="0" parTransId="{BAD8E4B7-4E19-4A50-933B-F290F67C4FD9}" sibTransId="{E68C4C7B-27A3-455A-B07A-0C7F23E67DD3}"/>
    <dgm:cxn modelId="{BFE7994E-C816-463D-851E-078BAD49EE28}" srcId="{9E317D76-2365-4400-87BF-500049116FA7}" destId="{AA48B298-B833-42AC-9A8B-643FBC2014E5}" srcOrd="0" destOrd="0" parTransId="{3D173BD9-78D7-45CB-9108-F9FEB19B68FC}" sibTransId="{3D6159CF-F785-4F6A-B810-8DA62CE5FDF6}"/>
    <dgm:cxn modelId="{22E32E5F-07AB-4809-BC15-6033CF7C083E}" srcId="{9E317D76-2365-4400-87BF-500049116FA7}" destId="{FDD88639-1719-47C0-BC76-8D4D5C49EAC5}" srcOrd="2" destOrd="0" parTransId="{686415DC-1CEA-4716-A79F-A62D1E52F810}" sibTransId="{C6D7F262-0440-4832-BB42-E544851B13AA}"/>
    <dgm:cxn modelId="{41A952D5-B12C-40A3-AAE3-784F69CB8D30}" type="presOf" srcId="{FDD88639-1719-47C0-BC76-8D4D5C49EAC5}" destId="{63FFB874-399A-4C53-848A-ADB1C634BC38}" srcOrd="0" destOrd="0" presId="urn:microsoft.com/office/officeart/2005/8/layout/chevron1"/>
    <dgm:cxn modelId="{686D3BB6-4900-440F-A36E-9EA418CE5AB7}" type="presOf" srcId="{9E317D76-2365-4400-87BF-500049116FA7}" destId="{C523426E-E4FB-42C3-B816-778E9B1AB490}" srcOrd="0" destOrd="0" presId="urn:microsoft.com/office/officeart/2005/8/layout/chevron1"/>
    <dgm:cxn modelId="{99992B71-23EF-469B-87D4-74F44335AA55}" type="presOf" srcId="{22AF0C90-2C2C-40BF-A72B-5494DA0F7F07}" destId="{9D7B8535-BC0A-412D-8971-42BD2D13D5F3}" srcOrd="0" destOrd="0" presId="urn:microsoft.com/office/officeart/2005/8/layout/chevron1"/>
    <dgm:cxn modelId="{4BD35199-39C3-4DCC-B10E-254B6186DC70}" type="presParOf" srcId="{C523426E-E4FB-42C3-B816-778E9B1AB490}" destId="{82AC1529-A7BF-4D83-8E93-C9378F34F270}" srcOrd="0" destOrd="0" presId="urn:microsoft.com/office/officeart/2005/8/layout/chevron1"/>
    <dgm:cxn modelId="{A06A3997-9FD9-4ECF-B8E5-989A25478D65}" type="presParOf" srcId="{C523426E-E4FB-42C3-B816-778E9B1AB490}" destId="{48FF727A-996E-44EE-85F7-0EDC57D561A2}" srcOrd="1" destOrd="0" presId="urn:microsoft.com/office/officeart/2005/8/layout/chevron1"/>
    <dgm:cxn modelId="{68AFCD97-A592-4B0C-8D0B-189FAB3ED43C}" type="presParOf" srcId="{C523426E-E4FB-42C3-B816-778E9B1AB490}" destId="{9D7B8535-BC0A-412D-8971-42BD2D13D5F3}" srcOrd="2" destOrd="0" presId="urn:microsoft.com/office/officeart/2005/8/layout/chevron1"/>
    <dgm:cxn modelId="{E28C1B18-37DA-453E-8CA8-7CEB958BCB59}" type="presParOf" srcId="{C523426E-E4FB-42C3-B816-778E9B1AB490}" destId="{6F6B7759-DE1E-4A96-A0A7-53EC4E74A03F}" srcOrd="3" destOrd="0" presId="urn:microsoft.com/office/officeart/2005/8/layout/chevron1"/>
    <dgm:cxn modelId="{85620058-B09B-4319-8617-19F8217AF4CF}" type="presParOf" srcId="{C523426E-E4FB-42C3-B816-778E9B1AB490}" destId="{63FFB874-399A-4C53-848A-ADB1C634BC38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AC1529-A7BF-4D83-8E93-C9378F34F270}">
      <dsp:nvSpPr>
        <dsp:cNvPr id="0" name=""/>
        <dsp:cNvSpPr/>
      </dsp:nvSpPr>
      <dsp:spPr>
        <a:xfrm>
          <a:off x="2728" y="0"/>
          <a:ext cx="3323818" cy="912876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900" kern="1200" dirty="0" smtClean="0"/>
            <a:t>認証</a:t>
          </a:r>
          <a:r>
            <a:rPr kumimoji="1" lang="en-US" altLang="ja-JP" sz="1900" kern="1200" dirty="0" smtClean="0"/>
            <a:t>ID</a:t>
          </a:r>
          <a:r>
            <a:rPr kumimoji="1" lang="ja-JP" altLang="en-US" sz="1900" kern="1200" dirty="0" err="1" smtClean="0"/>
            <a:t>、</a:t>
          </a:r>
          <a:endParaRPr kumimoji="1" lang="en-US" altLang="ja-JP" sz="1900" kern="1200" dirty="0" smtClean="0"/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900" kern="1200" dirty="0" smtClean="0"/>
            <a:t>お名前を登録</a:t>
          </a:r>
          <a:endParaRPr kumimoji="1" lang="ja-JP" altLang="en-US" sz="1900" kern="1200" dirty="0"/>
        </a:p>
      </dsp:txBody>
      <dsp:txXfrm>
        <a:off x="459166" y="0"/>
        <a:ext cx="2410942" cy="912876"/>
      </dsp:txXfrm>
    </dsp:sp>
    <dsp:sp modelId="{9D7B8535-BC0A-412D-8971-42BD2D13D5F3}">
      <dsp:nvSpPr>
        <dsp:cNvPr id="0" name=""/>
        <dsp:cNvSpPr/>
      </dsp:nvSpPr>
      <dsp:spPr>
        <a:xfrm>
          <a:off x="2994164" y="0"/>
          <a:ext cx="3323818" cy="912876"/>
        </a:xfrm>
        <a:prstGeom prst="chevron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900" kern="1200" dirty="0" smtClean="0">
              <a:solidFill>
                <a:schemeClr val="bg1"/>
              </a:solidFill>
            </a:rPr>
            <a:t>確認メールを受け取り</a:t>
          </a:r>
          <a:endParaRPr kumimoji="1" lang="en-US" altLang="ja-JP" sz="1900" kern="1200" dirty="0" smtClean="0">
            <a:solidFill>
              <a:schemeClr val="bg1"/>
            </a:solidFill>
          </a:endParaRP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900" kern="1200" dirty="0" smtClean="0"/>
            <a:t>パスワードを登録</a:t>
          </a:r>
          <a:endParaRPr kumimoji="1" lang="ja-JP" altLang="en-US" sz="1900" kern="1200" dirty="0"/>
        </a:p>
      </dsp:txBody>
      <dsp:txXfrm>
        <a:off x="3450602" y="0"/>
        <a:ext cx="2410942" cy="912876"/>
      </dsp:txXfrm>
    </dsp:sp>
    <dsp:sp modelId="{63FFB874-399A-4C53-848A-ADB1C634BC38}">
      <dsp:nvSpPr>
        <dsp:cNvPr id="0" name=""/>
        <dsp:cNvSpPr/>
      </dsp:nvSpPr>
      <dsp:spPr>
        <a:xfrm>
          <a:off x="5985601" y="0"/>
          <a:ext cx="3323818" cy="912876"/>
        </a:xfrm>
        <a:prstGeom prst="chevron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900" kern="1200" dirty="0" smtClean="0"/>
            <a:t>所属機関外から</a:t>
          </a:r>
          <a:endParaRPr kumimoji="1" lang="en-US" altLang="ja-JP" sz="1900" kern="1200" dirty="0" smtClean="0"/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900" kern="1200" dirty="0" smtClean="0"/>
            <a:t>アクセス</a:t>
          </a:r>
          <a:endParaRPr kumimoji="1" lang="ja-JP" altLang="en-US" sz="1900" kern="1200" dirty="0"/>
        </a:p>
      </dsp:txBody>
      <dsp:txXfrm>
        <a:off x="6442039" y="0"/>
        <a:ext cx="2410942" cy="9128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182" tIns="46089" rIns="92182" bIns="46089" numCol="1" anchor="t" anchorCtr="0" compatLnSpc="1">
            <a:prstTxWarp prst="textNoShape">
              <a:avLst/>
            </a:prstTxWarp>
          </a:bodyPr>
          <a:lstStyle>
            <a:lvl1pPr algn="l" defTabSz="914832">
              <a:spcBef>
                <a:spcPct val="0"/>
              </a:spcBef>
              <a:defRPr sz="1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4812" cy="49688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182" tIns="46089" rIns="92182" bIns="46089" numCol="1" anchor="t" anchorCtr="0" compatLnSpc="1">
            <a:prstTxWarp prst="textNoShape">
              <a:avLst/>
            </a:prstTxWarp>
          </a:bodyPr>
          <a:lstStyle>
            <a:lvl1pPr algn="r" defTabSz="914832">
              <a:spcBef>
                <a:spcPct val="0"/>
              </a:spcBef>
              <a:defRPr sz="1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182" tIns="46089" rIns="92182" bIns="46089" numCol="1" anchor="b" anchorCtr="0" compatLnSpc="1">
            <a:prstTxWarp prst="textNoShape">
              <a:avLst/>
            </a:prstTxWarp>
          </a:bodyPr>
          <a:lstStyle>
            <a:lvl1pPr algn="l" defTabSz="914832">
              <a:spcBef>
                <a:spcPct val="0"/>
              </a:spcBef>
              <a:defRPr sz="1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3" y="9429750"/>
            <a:ext cx="2944812" cy="49688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182" tIns="46089" rIns="92182" bIns="46089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</a:lstStyle>
          <a:p>
            <a:fld id="{D26739E9-A7B3-4102-AD55-AB9D5561A97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317272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182" tIns="46089" rIns="92182" bIns="46089" numCol="1" anchor="t" anchorCtr="0" compatLnSpc="1">
            <a:prstTxWarp prst="textNoShape">
              <a:avLst/>
            </a:prstTxWarp>
          </a:bodyPr>
          <a:lstStyle>
            <a:lvl1pPr algn="l" defTabSz="914832">
              <a:spcBef>
                <a:spcPct val="0"/>
              </a:spcBef>
              <a:defRPr sz="1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688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182" tIns="46089" rIns="92182" bIns="46089" numCol="1" anchor="t" anchorCtr="0" compatLnSpc="1">
            <a:prstTxWarp prst="textNoShape">
              <a:avLst/>
            </a:prstTxWarp>
          </a:bodyPr>
          <a:lstStyle>
            <a:lvl1pPr algn="r" defTabSz="914832">
              <a:spcBef>
                <a:spcPct val="0"/>
              </a:spcBef>
              <a:defRPr sz="1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2100263" y="744538"/>
            <a:ext cx="2605087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2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5637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182" tIns="46089" rIns="92182" bIns="460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212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182" tIns="46089" rIns="92182" bIns="46089" numCol="1" anchor="b" anchorCtr="0" compatLnSpc="1">
            <a:prstTxWarp prst="textNoShape">
              <a:avLst/>
            </a:prstTxWarp>
          </a:bodyPr>
          <a:lstStyle>
            <a:lvl1pPr algn="l" defTabSz="914832">
              <a:spcBef>
                <a:spcPct val="0"/>
              </a:spcBef>
              <a:defRPr sz="1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12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29750"/>
            <a:ext cx="2944812" cy="49688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182" tIns="46089" rIns="92182" bIns="46089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</a:lstStyle>
          <a:p>
            <a:fld id="{4891BAEF-317A-4508-A9DF-C3766F2C4F0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158799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Verdana" pitchFamily="34" charset="0"/>
        <a:ea typeface="ＭＳ Ｐゴシック" pitchFamily="50" charset="-128"/>
        <a:cs typeface="+mn-cs"/>
      </a:defRPr>
    </a:lvl1pPr>
    <a:lvl2pPr marL="609600"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Verdana" pitchFamily="34" charset="0"/>
        <a:ea typeface="ＭＳ Ｐゴシック" pitchFamily="50" charset="-128"/>
        <a:cs typeface="+mn-cs"/>
      </a:defRPr>
    </a:lvl2pPr>
    <a:lvl3pPr marL="1220788"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Verdana" pitchFamily="34" charset="0"/>
        <a:ea typeface="ＭＳ Ｐゴシック" pitchFamily="50" charset="-128"/>
        <a:cs typeface="+mn-cs"/>
      </a:defRPr>
    </a:lvl3pPr>
    <a:lvl4pPr marL="1831975"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Verdana" pitchFamily="34" charset="0"/>
        <a:ea typeface="ＭＳ Ｐゴシック" pitchFamily="50" charset="-128"/>
        <a:cs typeface="+mn-cs"/>
      </a:defRPr>
    </a:lvl4pPr>
    <a:lvl5pPr marL="2443163"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Verdana" pitchFamily="34" charset="0"/>
        <a:ea typeface="ＭＳ Ｐゴシック" pitchFamily="50" charset="-128"/>
        <a:cs typeface="+mn-cs"/>
      </a:defRPr>
    </a:lvl5pPr>
    <a:lvl6pPr marL="3054782" algn="l" defTabSz="1221913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6pPr>
    <a:lvl7pPr marL="3665738" algn="l" defTabSz="1221913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7pPr>
    <a:lvl8pPr marL="4276695" algn="l" defTabSz="1221913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8pPr>
    <a:lvl9pPr marL="4887651" algn="l" defTabSz="1221913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2098675" y="744538"/>
            <a:ext cx="2603500" cy="3722687"/>
          </a:xfrm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20831154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2098675" y="744538"/>
            <a:ext cx="2603500" cy="3722687"/>
          </a:xfrm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1747941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56047" y="4472868"/>
            <a:ext cx="8568532" cy="308807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12094" y="8161021"/>
            <a:ext cx="7056438" cy="3681230"/>
          </a:xfrm>
        </p:spPr>
        <p:txBody>
          <a:bodyPr/>
          <a:lstStyle>
            <a:lvl1pPr marL="0" indent="0" algn="ctr">
              <a:buNone/>
              <a:defRPr/>
            </a:lvl1pPr>
            <a:lvl2pPr marL="610956" indent="0" algn="ctr">
              <a:buNone/>
              <a:defRPr/>
            </a:lvl2pPr>
            <a:lvl3pPr marL="1221913" indent="0" algn="ctr">
              <a:buNone/>
              <a:defRPr/>
            </a:lvl3pPr>
            <a:lvl4pPr marL="1832869" indent="0" algn="ctr">
              <a:buNone/>
              <a:defRPr/>
            </a:lvl4pPr>
            <a:lvl5pPr marL="2443825" indent="0" algn="ctr">
              <a:buNone/>
              <a:defRPr/>
            </a:lvl5pPr>
            <a:lvl6pPr marL="3054782" indent="0" algn="ctr">
              <a:buNone/>
              <a:defRPr/>
            </a:lvl6pPr>
            <a:lvl7pPr marL="3665738" indent="0" algn="ctr">
              <a:buNone/>
              <a:defRPr/>
            </a:lvl7pPr>
            <a:lvl8pPr marL="4276695" indent="0" algn="ctr">
              <a:buNone/>
              <a:defRPr/>
            </a:lvl8pPr>
            <a:lvl9pPr marL="4887651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8366733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9408087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462468" y="240033"/>
            <a:ext cx="2422150" cy="13614779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96018" y="240033"/>
            <a:ext cx="7042437" cy="1361477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17709057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56047" y="4472868"/>
            <a:ext cx="8568532" cy="308807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12094" y="8161021"/>
            <a:ext cx="7056438" cy="3681230"/>
          </a:xfrm>
        </p:spPr>
        <p:txBody>
          <a:bodyPr/>
          <a:lstStyle>
            <a:lvl1pPr marL="0" indent="0" algn="ctr">
              <a:buNone/>
              <a:defRPr/>
            </a:lvl1pPr>
            <a:lvl2pPr marL="610956" indent="0" algn="ctr">
              <a:buNone/>
              <a:defRPr/>
            </a:lvl2pPr>
            <a:lvl3pPr marL="1221913" indent="0" algn="ctr">
              <a:buNone/>
              <a:defRPr/>
            </a:lvl3pPr>
            <a:lvl4pPr marL="1832869" indent="0" algn="ctr">
              <a:buNone/>
              <a:defRPr/>
            </a:lvl4pPr>
            <a:lvl5pPr marL="2443825" indent="0" algn="ctr">
              <a:buNone/>
              <a:defRPr/>
            </a:lvl5pPr>
            <a:lvl6pPr marL="3054782" indent="0" algn="ctr">
              <a:buNone/>
              <a:defRPr/>
            </a:lvl6pPr>
            <a:lvl7pPr marL="3665738" indent="0" algn="ctr">
              <a:buNone/>
              <a:defRPr/>
            </a:lvl7pPr>
            <a:lvl8pPr marL="4276695" indent="0" algn="ctr">
              <a:buNone/>
              <a:defRPr/>
            </a:lvl8pPr>
            <a:lvl9pPr marL="4887651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19269709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91963755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5716" y="9255004"/>
            <a:ext cx="8568532" cy="2859590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95716" y="6104614"/>
            <a:ext cx="8568532" cy="3150393"/>
          </a:xfrm>
        </p:spPr>
        <p:txBody>
          <a:bodyPr anchor="b"/>
          <a:lstStyle>
            <a:lvl1pPr marL="0" indent="0">
              <a:buNone/>
              <a:defRPr sz="2700"/>
            </a:lvl1pPr>
            <a:lvl2pPr marL="610956" indent="0">
              <a:buNone/>
              <a:defRPr sz="2400"/>
            </a:lvl2pPr>
            <a:lvl3pPr marL="1221913" indent="0">
              <a:buNone/>
              <a:defRPr sz="2100"/>
            </a:lvl3pPr>
            <a:lvl4pPr marL="1832869" indent="0">
              <a:buNone/>
              <a:defRPr sz="1900"/>
            </a:lvl4pPr>
            <a:lvl5pPr marL="2443825" indent="0">
              <a:buNone/>
              <a:defRPr sz="1900"/>
            </a:lvl5pPr>
            <a:lvl6pPr marL="3054782" indent="0">
              <a:buNone/>
              <a:defRPr sz="1900"/>
            </a:lvl6pPr>
            <a:lvl7pPr marL="3665738" indent="0">
              <a:buNone/>
              <a:defRPr sz="1900"/>
            </a:lvl7pPr>
            <a:lvl8pPr marL="4276695" indent="0">
              <a:buNone/>
              <a:defRPr sz="1900"/>
            </a:lvl8pPr>
            <a:lvl9pPr marL="4887651" indent="0">
              <a:buNone/>
              <a:defRPr sz="1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795814584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96012" y="1606360"/>
            <a:ext cx="4732294" cy="12248455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52320" y="1606360"/>
            <a:ext cx="4732294" cy="12248455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31080686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032" y="576998"/>
            <a:ext cx="9072563" cy="24003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04036" y="3224253"/>
            <a:ext cx="4454610" cy="1343244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0956" indent="0">
              <a:buNone/>
              <a:defRPr sz="2700" b="1"/>
            </a:lvl2pPr>
            <a:lvl3pPr marL="1221913" indent="0">
              <a:buNone/>
              <a:defRPr sz="2400" b="1"/>
            </a:lvl3pPr>
            <a:lvl4pPr marL="1832869" indent="0">
              <a:buNone/>
              <a:defRPr sz="2100" b="1"/>
            </a:lvl4pPr>
            <a:lvl5pPr marL="2443825" indent="0">
              <a:buNone/>
              <a:defRPr sz="2100" b="1"/>
            </a:lvl5pPr>
            <a:lvl6pPr marL="3054782" indent="0">
              <a:buNone/>
              <a:defRPr sz="2100" b="1"/>
            </a:lvl6pPr>
            <a:lvl7pPr marL="3665738" indent="0">
              <a:buNone/>
              <a:defRPr sz="2100" b="1"/>
            </a:lvl7pPr>
            <a:lvl8pPr marL="4276695" indent="0">
              <a:buNone/>
              <a:defRPr sz="2100" b="1"/>
            </a:lvl8pPr>
            <a:lvl9pPr marL="4887651" indent="0">
              <a:buNone/>
              <a:defRPr sz="21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4036" y="4567495"/>
            <a:ext cx="4454610" cy="8297190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121986" y="3224253"/>
            <a:ext cx="4454609" cy="1343244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0956" indent="0">
              <a:buNone/>
              <a:defRPr sz="2700" b="1"/>
            </a:lvl2pPr>
            <a:lvl3pPr marL="1221913" indent="0">
              <a:buNone/>
              <a:defRPr sz="2400" b="1"/>
            </a:lvl3pPr>
            <a:lvl4pPr marL="1832869" indent="0">
              <a:buNone/>
              <a:defRPr sz="2100" b="1"/>
            </a:lvl4pPr>
            <a:lvl5pPr marL="2443825" indent="0">
              <a:buNone/>
              <a:defRPr sz="2100" b="1"/>
            </a:lvl5pPr>
            <a:lvl6pPr marL="3054782" indent="0">
              <a:buNone/>
              <a:defRPr sz="2100" b="1"/>
            </a:lvl6pPr>
            <a:lvl7pPr marL="3665738" indent="0">
              <a:buNone/>
              <a:defRPr sz="2100" b="1"/>
            </a:lvl7pPr>
            <a:lvl8pPr marL="4276695" indent="0">
              <a:buNone/>
              <a:defRPr sz="2100" b="1"/>
            </a:lvl8pPr>
            <a:lvl9pPr marL="4887651" indent="0">
              <a:buNone/>
              <a:defRPr sz="21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121986" y="4567495"/>
            <a:ext cx="4454609" cy="8297190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40725117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47891387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8273933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033" y="572381"/>
            <a:ext cx="3315873" cy="2441844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41250" y="572382"/>
            <a:ext cx="5635349" cy="12292305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04033" y="3014225"/>
            <a:ext cx="3315873" cy="9850461"/>
          </a:xfrm>
        </p:spPr>
        <p:txBody>
          <a:bodyPr/>
          <a:lstStyle>
            <a:lvl1pPr marL="0" indent="0">
              <a:buNone/>
              <a:defRPr sz="1900"/>
            </a:lvl1pPr>
            <a:lvl2pPr marL="610956" indent="0">
              <a:buNone/>
              <a:defRPr sz="1600"/>
            </a:lvl2pPr>
            <a:lvl3pPr marL="1221913" indent="0">
              <a:buNone/>
              <a:defRPr sz="1300"/>
            </a:lvl3pPr>
            <a:lvl4pPr marL="1832869" indent="0">
              <a:buNone/>
              <a:defRPr sz="1200"/>
            </a:lvl4pPr>
            <a:lvl5pPr marL="2443825" indent="0">
              <a:buNone/>
              <a:defRPr sz="1200"/>
            </a:lvl5pPr>
            <a:lvl6pPr marL="3054782" indent="0">
              <a:buNone/>
              <a:defRPr sz="1200"/>
            </a:lvl6pPr>
            <a:lvl7pPr marL="3665738" indent="0">
              <a:buNone/>
              <a:defRPr sz="1200"/>
            </a:lvl7pPr>
            <a:lvl8pPr marL="4276695" indent="0">
              <a:buNone/>
              <a:defRPr sz="1200"/>
            </a:lvl8pPr>
            <a:lvl9pPr marL="4887651" indent="0">
              <a:buNone/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4092101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32513269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76457" y="10081260"/>
            <a:ext cx="6048375" cy="1190918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76457" y="1287853"/>
            <a:ext cx="6048375" cy="8641080"/>
          </a:xfrm>
        </p:spPr>
        <p:txBody>
          <a:bodyPr/>
          <a:lstStyle>
            <a:lvl1pPr marL="0" indent="0">
              <a:buNone/>
              <a:defRPr sz="4300"/>
            </a:lvl1pPr>
            <a:lvl2pPr marL="610956" indent="0">
              <a:buNone/>
              <a:defRPr sz="3700"/>
            </a:lvl2pPr>
            <a:lvl3pPr marL="1221913" indent="0">
              <a:buNone/>
              <a:defRPr sz="3200"/>
            </a:lvl3pPr>
            <a:lvl4pPr marL="1832869" indent="0">
              <a:buNone/>
              <a:defRPr sz="2700"/>
            </a:lvl4pPr>
            <a:lvl5pPr marL="2443825" indent="0">
              <a:buNone/>
              <a:defRPr sz="2700"/>
            </a:lvl5pPr>
            <a:lvl6pPr marL="3054782" indent="0">
              <a:buNone/>
              <a:defRPr sz="2700"/>
            </a:lvl6pPr>
            <a:lvl7pPr marL="3665738" indent="0">
              <a:buNone/>
              <a:defRPr sz="2700"/>
            </a:lvl7pPr>
            <a:lvl8pPr marL="4276695" indent="0">
              <a:buNone/>
              <a:defRPr sz="2700"/>
            </a:lvl8pPr>
            <a:lvl9pPr marL="4887651" indent="0">
              <a:buNone/>
              <a:defRPr sz="27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76457" y="11272178"/>
            <a:ext cx="6048375" cy="1689442"/>
          </a:xfrm>
        </p:spPr>
        <p:txBody>
          <a:bodyPr/>
          <a:lstStyle>
            <a:lvl1pPr marL="0" indent="0">
              <a:buNone/>
              <a:defRPr sz="1900"/>
            </a:lvl1pPr>
            <a:lvl2pPr marL="610956" indent="0">
              <a:buNone/>
              <a:defRPr sz="1600"/>
            </a:lvl2pPr>
            <a:lvl3pPr marL="1221913" indent="0">
              <a:buNone/>
              <a:defRPr sz="1300"/>
            </a:lvl3pPr>
            <a:lvl4pPr marL="1832869" indent="0">
              <a:buNone/>
              <a:defRPr sz="1200"/>
            </a:lvl4pPr>
            <a:lvl5pPr marL="2443825" indent="0">
              <a:buNone/>
              <a:defRPr sz="1200"/>
            </a:lvl5pPr>
            <a:lvl6pPr marL="3054782" indent="0">
              <a:buNone/>
              <a:defRPr sz="1200"/>
            </a:lvl6pPr>
            <a:lvl7pPr marL="3665738" indent="0">
              <a:buNone/>
              <a:defRPr sz="1200"/>
            </a:lvl7pPr>
            <a:lvl8pPr marL="4276695" indent="0">
              <a:buNone/>
              <a:defRPr sz="1200"/>
            </a:lvl8pPr>
            <a:lvl9pPr marL="4887651" indent="0">
              <a:buNone/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074897961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16174397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462468" y="240033"/>
            <a:ext cx="2422150" cy="13614779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96018" y="240033"/>
            <a:ext cx="7042437" cy="1361477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2515314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5716" y="9255004"/>
            <a:ext cx="8568532" cy="2859590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95716" y="6104614"/>
            <a:ext cx="8568532" cy="3150393"/>
          </a:xfrm>
        </p:spPr>
        <p:txBody>
          <a:bodyPr anchor="b"/>
          <a:lstStyle>
            <a:lvl1pPr marL="0" indent="0">
              <a:buNone/>
              <a:defRPr sz="2700"/>
            </a:lvl1pPr>
            <a:lvl2pPr marL="610956" indent="0">
              <a:buNone/>
              <a:defRPr sz="2400"/>
            </a:lvl2pPr>
            <a:lvl3pPr marL="1221913" indent="0">
              <a:buNone/>
              <a:defRPr sz="2100"/>
            </a:lvl3pPr>
            <a:lvl4pPr marL="1832869" indent="0">
              <a:buNone/>
              <a:defRPr sz="1900"/>
            </a:lvl4pPr>
            <a:lvl5pPr marL="2443825" indent="0">
              <a:buNone/>
              <a:defRPr sz="1900"/>
            </a:lvl5pPr>
            <a:lvl6pPr marL="3054782" indent="0">
              <a:buNone/>
              <a:defRPr sz="1900"/>
            </a:lvl6pPr>
            <a:lvl7pPr marL="3665738" indent="0">
              <a:buNone/>
              <a:defRPr sz="1900"/>
            </a:lvl7pPr>
            <a:lvl8pPr marL="4276695" indent="0">
              <a:buNone/>
              <a:defRPr sz="1900"/>
            </a:lvl8pPr>
            <a:lvl9pPr marL="4887651" indent="0">
              <a:buNone/>
              <a:defRPr sz="1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06817985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96012" y="1606360"/>
            <a:ext cx="4732294" cy="12248455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52320" y="1606360"/>
            <a:ext cx="4732294" cy="12248455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183985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032" y="576998"/>
            <a:ext cx="9072563" cy="24003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04036" y="3224253"/>
            <a:ext cx="4454610" cy="1343244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0956" indent="0">
              <a:buNone/>
              <a:defRPr sz="2700" b="1"/>
            </a:lvl2pPr>
            <a:lvl3pPr marL="1221913" indent="0">
              <a:buNone/>
              <a:defRPr sz="2400" b="1"/>
            </a:lvl3pPr>
            <a:lvl4pPr marL="1832869" indent="0">
              <a:buNone/>
              <a:defRPr sz="2100" b="1"/>
            </a:lvl4pPr>
            <a:lvl5pPr marL="2443825" indent="0">
              <a:buNone/>
              <a:defRPr sz="2100" b="1"/>
            </a:lvl5pPr>
            <a:lvl6pPr marL="3054782" indent="0">
              <a:buNone/>
              <a:defRPr sz="2100" b="1"/>
            </a:lvl6pPr>
            <a:lvl7pPr marL="3665738" indent="0">
              <a:buNone/>
              <a:defRPr sz="2100" b="1"/>
            </a:lvl7pPr>
            <a:lvl8pPr marL="4276695" indent="0">
              <a:buNone/>
              <a:defRPr sz="2100" b="1"/>
            </a:lvl8pPr>
            <a:lvl9pPr marL="4887651" indent="0">
              <a:buNone/>
              <a:defRPr sz="21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4036" y="4567495"/>
            <a:ext cx="4454610" cy="8297190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121986" y="3224253"/>
            <a:ext cx="4454609" cy="1343244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0956" indent="0">
              <a:buNone/>
              <a:defRPr sz="2700" b="1"/>
            </a:lvl2pPr>
            <a:lvl3pPr marL="1221913" indent="0">
              <a:buNone/>
              <a:defRPr sz="2400" b="1"/>
            </a:lvl3pPr>
            <a:lvl4pPr marL="1832869" indent="0">
              <a:buNone/>
              <a:defRPr sz="2100" b="1"/>
            </a:lvl4pPr>
            <a:lvl5pPr marL="2443825" indent="0">
              <a:buNone/>
              <a:defRPr sz="2100" b="1"/>
            </a:lvl5pPr>
            <a:lvl6pPr marL="3054782" indent="0">
              <a:buNone/>
              <a:defRPr sz="2100" b="1"/>
            </a:lvl6pPr>
            <a:lvl7pPr marL="3665738" indent="0">
              <a:buNone/>
              <a:defRPr sz="2100" b="1"/>
            </a:lvl7pPr>
            <a:lvl8pPr marL="4276695" indent="0">
              <a:buNone/>
              <a:defRPr sz="2100" b="1"/>
            </a:lvl8pPr>
            <a:lvl9pPr marL="4887651" indent="0">
              <a:buNone/>
              <a:defRPr sz="21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121986" y="4567495"/>
            <a:ext cx="4454609" cy="8297190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0083446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0882940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783999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033" y="572381"/>
            <a:ext cx="3315873" cy="2441844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41250" y="572382"/>
            <a:ext cx="5635349" cy="12292305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04033" y="3014225"/>
            <a:ext cx="3315873" cy="9850461"/>
          </a:xfrm>
        </p:spPr>
        <p:txBody>
          <a:bodyPr/>
          <a:lstStyle>
            <a:lvl1pPr marL="0" indent="0">
              <a:buNone/>
              <a:defRPr sz="1900"/>
            </a:lvl1pPr>
            <a:lvl2pPr marL="610956" indent="0">
              <a:buNone/>
              <a:defRPr sz="1600"/>
            </a:lvl2pPr>
            <a:lvl3pPr marL="1221913" indent="0">
              <a:buNone/>
              <a:defRPr sz="1300"/>
            </a:lvl3pPr>
            <a:lvl4pPr marL="1832869" indent="0">
              <a:buNone/>
              <a:defRPr sz="1200"/>
            </a:lvl4pPr>
            <a:lvl5pPr marL="2443825" indent="0">
              <a:buNone/>
              <a:defRPr sz="1200"/>
            </a:lvl5pPr>
            <a:lvl6pPr marL="3054782" indent="0">
              <a:buNone/>
              <a:defRPr sz="1200"/>
            </a:lvl6pPr>
            <a:lvl7pPr marL="3665738" indent="0">
              <a:buNone/>
              <a:defRPr sz="1200"/>
            </a:lvl7pPr>
            <a:lvl8pPr marL="4276695" indent="0">
              <a:buNone/>
              <a:defRPr sz="1200"/>
            </a:lvl8pPr>
            <a:lvl9pPr marL="4887651" indent="0">
              <a:buNone/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2483749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76457" y="10081260"/>
            <a:ext cx="6048375" cy="1190918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76457" y="1287853"/>
            <a:ext cx="6048375" cy="8641080"/>
          </a:xfrm>
        </p:spPr>
        <p:txBody>
          <a:bodyPr/>
          <a:lstStyle>
            <a:lvl1pPr marL="0" indent="0">
              <a:buNone/>
              <a:defRPr sz="4300"/>
            </a:lvl1pPr>
            <a:lvl2pPr marL="610956" indent="0">
              <a:buNone/>
              <a:defRPr sz="3700"/>
            </a:lvl2pPr>
            <a:lvl3pPr marL="1221913" indent="0">
              <a:buNone/>
              <a:defRPr sz="3200"/>
            </a:lvl3pPr>
            <a:lvl4pPr marL="1832869" indent="0">
              <a:buNone/>
              <a:defRPr sz="2700"/>
            </a:lvl4pPr>
            <a:lvl5pPr marL="2443825" indent="0">
              <a:buNone/>
              <a:defRPr sz="2700"/>
            </a:lvl5pPr>
            <a:lvl6pPr marL="3054782" indent="0">
              <a:buNone/>
              <a:defRPr sz="2700"/>
            </a:lvl6pPr>
            <a:lvl7pPr marL="3665738" indent="0">
              <a:buNone/>
              <a:defRPr sz="2700"/>
            </a:lvl7pPr>
            <a:lvl8pPr marL="4276695" indent="0">
              <a:buNone/>
              <a:defRPr sz="2700"/>
            </a:lvl8pPr>
            <a:lvl9pPr marL="4887651" indent="0">
              <a:buNone/>
              <a:defRPr sz="27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76457" y="11272178"/>
            <a:ext cx="6048375" cy="1689442"/>
          </a:xfrm>
        </p:spPr>
        <p:txBody>
          <a:bodyPr/>
          <a:lstStyle>
            <a:lvl1pPr marL="0" indent="0">
              <a:buNone/>
              <a:defRPr sz="1900"/>
            </a:lvl1pPr>
            <a:lvl2pPr marL="610956" indent="0">
              <a:buNone/>
              <a:defRPr sz="1600"/>
            </a:lvl2pPr>
            <a:lvl3pPr marL="1221913" indent="0">
              <a:buNone/>
              <a:defRPr sz="1300"/>
            </a:lvl3pPr>
            <a:lvl4pPr marL="1832869" indent="0">
              <a:buNone/>
              <a:defRPr sz="1200"/>
            </a:lvl4pPr>
            <a:lvl5pPr marL="2443825" indent="0">
              <a:buNone/>
              <a:defRPr sz="1200"/>
            </a:lvl5pPr>
            <a:lvl6pPr marL="3054782" indent="0">
              <a:buNone/>
              <a:defRPr sz="1200"/>
            </a:lvl6pPr>
            <a:lvl7pPr marL="3665738" indent="0">
              <a:buNone/>
              <a:defRPr sz="1200"/>
            </a:lvl7pPr>
            <a:lvl8pPr marL="4276695" indent="0">
              <a:buNone/>
              <a:defRPr sz="1200"/>
            </a:lvl8pPr>
            <a:lvl9pPr marL="4887651" indent="0">
              <a:buNone/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92827415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47"/>
          <p:cNvSpPr>
            <a:spLocks noChangeArrowheads="1"/>
          </p:cNvSpPr>
          <p:nvPr/>
        </p:nvSpPr>
        <p:spPr bwMode="auto">
          <a:xfrm>
            <a:off x="7321550" y="13919200"/>
            <a:ext cx="2759075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2191" tIns="61096" rIns="122191" bIns="61096"/>
          <a:lstStyle>
            <a:lvl1pPr eaLnBrk="0" hangingPunct="0">
              <a:defRPr kumimoji="1" sz="2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 sz="2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 sz="2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 sz="2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 sz="2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l" eaLnBrk="1" hangingPunct="1">
              <a:spcBef>
                <a:spcPct val="0"/>
              </a:spcBef>
              <a:defRPr/>
            </a:pPr>
            <a:endParaRPr lang="ja-JP" altLang="en-US" sz="1300" smtClean="0">
              <a:latin typeface="Bookman Old Style" pitchFamily="18" charset="0"/>
              <a:ea typeface="ＭＳ Ｐゴシック" pitchFamily="50" charset="-128"/>
            </a:endParaRPr>
          </a:p>
        </p:txBody>
      </p:sp>
      <p:sp>
        <p:nvSpPr>
          <p:cNvPr id="1027" name="Rectangle 31"/>
          <p:cNvSpPr>
            <a:spLocks noGrp="1" noChangeArrowheads="1"/>
          </p:cNvSpPr>
          <p:nvPr>
            <p:ph type="title"/>
          </p:nvPr>
        </p:nvSpPr>
        <p:spPr bwMode="auto">
          <a:xfrm>
            <a:off x="196850" y="239713"/>
            <a:ext cx="7859713" cy="93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2191" tIns="61096" rIns="122191" bIns="6109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8" name="Rectangle 3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6850" y="1606550"/>
            <a:ext cx="9686925" cy="1224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2191" tIns="61096" rIns="122191" bIns="610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transition/>
  <p:hf hdr="0" ftr="0" dt="0"/>
  <p:txStyles>
    <p:titleStyle>
      <a:lvl1pPr algn="l" defTabSz="708025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708025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defTabSz="708025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defTabSz="708025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defTabSz="708025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610956" algn="l" defTabSz="708540" rtl="0" fontAlgn="base">
        <a:lnSpc>
          <a:spcPct val="110000"/>
        </a:lnSpc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1221913" algn="l" defTabSz="708540" rtl="0" fontAlgn="base">
        <a:lnSpc>
          <a:spcPct val="110000"/>
        </a:lnSpc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832869" algn="l" defTabSz="708540" rtl="0" fontAlgn="base">
        <a:lnSpc>
          <a:spcPct val="110000"/>
        </a:lnSpc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2443825" algn="l" defTabSz="708540" rtl="0" fontAlgn="base">
        <a:lnSpc>
          <a:spcPct val="110000"/>
        </a:lnSpc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242888" indent="-242888" algn="l" defTabSz="809625" rtl="0" eaLnBrk="0" fontAlgn="base" hangingPunct="0">
        <a:spcBef>
          <a:spcPct val="10000"/>
        </a:spcBef>
        <a:spcAft>
          <a:spcPct val="0"/>
        </a:spcAft>
        <a:buChar char="•"/>
        <a:defRPr kumimoji="1" sz="19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234950" algn="l" defTabSz="809625" rtl="0" eaLnBrk="0" fontAlgn="base" hangingPunct="0">
        <a:spcBef>
          <a:spcPct val="1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+mn-ea"/>
        </a:defRPr>
      </a:lvl2pPr>
      <a:lvl3pPr marL="1192213" indent="-231775" algn="l" defTabSz="809625" rtl="0" eaLnBrk="0" fontAlgn="base" hangingPunct="0">
        <a:spcBef>
          <a:spcPct val="10000"/>
        </a:spcBef>
        <a:spcAft>
          <a:spcPct val="0"/>
        </a:spcAft>
        <a:buChar char="•"/>
        <a:defRPr kumimoji="1" sz="1300">
          <a:solidFill>
            <a:schemeClr val="tx1"/>
          </a:solidFill>
          <a:latin typeface="+mn-lt"/>
          <a:ea typeface="+mn-ea"/>
        </a:defRPr>
      </a:lvl3pPr>
      <a:lvl4pPr marL="1681163" indent="-249238" algn="l" defTabSz="809625" rtl="0" eaLnBrk="0" fontAlgn="base" hangingPunct="0">
        <a:spcBef>
          <a:spcPct val="10000"/>
        </a:spcBef>
        <a:spcAft>
          <a:spcPct val="0"/>
        </a:spcAft>
        <a:buChar char="–"/>
        <a:defRPr kumimoji="1" sz="1200">
          <a:solidFill>
            <a:schemeClr val="tx1"/>
          </a:solidFill>
          <a:latin typeface="+mn-lt"/>
          <a:ea typeface="+mn-ea"/>
        </a:defRPr>
      </a:lvl4pPr>
      <a:lvl5pPr marL="2154238" indent="-231775" algn="l" defTabSz="809625" rtl="0" eaLnBrk="0" fontAlgn="base" hangingPunct="0">
        <a:spcBef>
          <a:spcPct val="10000"/>
        </a:spcBef>
        <a:spcAft>
          <a:spcPct val="0"/>
        </a:spcAft>
        <a:buChar char="»"/>
        <a:defRPr kumimoji="1" sz="1200">
          <a:solidFill>
            <a:schemeClr val="tx1"/>
          </a:solidFill>
          <a:latin typeface="+mn-lt"/>
          <a:ea typeface="+mn-ea"/>
        </a:defRPr>
      </a:lvl5pPr>
      <a:lvl6pPr marL="2766275" indent="-233351" algn="l" defTabSz="810366" rtl="0" fontAlgn="base">
        <a:spcBef>
          <a:spcPct val="10000"/>
        </a:spcBef>
        <a:spcAft>
          <a:spcPct val="0"/>
        </a:spcAft>
        <a:buChar char="»"/>
        <a:defRPr kumimoji="1" sz="1200">
          <a:solidFill>
            <a:schemeClr val="tx1"/>
          </a:solidFill>
          <a:latin typeface="+mn-lt"/>
          <a:ea typeface="+mn-ea"/>
        </a:defRPr>
      </a:lvl6pPr>
      <a:lvl7pPr marL="3377231" indent="-233351" algn="l" defTabSz="810366" rtl="0" fontAlgn="base">
        <a:spcBef>
          <a:spcPct val="10000"/>
        </a:spcBef>
        <a:spcAft>
          <a:spcPct val="0"/>
        </a:spcAft>
        <a:buChar char="»"/>
        <a:defRPr kumimoji="1" sz="1200">
          <a:solidFill>
            <a:schemeClr val="tx1"/>
          </a:solidFill>
          <a:latin typeface="+mn-lt"/>
          <a:ea typeface="+mn-ea"/>
        </a:defRPr>
      </a:lvl7pPr>
      <a:lvl8pPr marL="3988187" indent="-233351" algn="l" defTabSz="810366" rtl="0" fontAlgn="base">
        <a:spcBef>
          <a:spcPct val="10000"/>
        </a:spcBef>
        <a:spcAft>
          <a:spcPct val="0"/>
        </a:spcAft>
        <a:buChar char="»"/>
        <a:defRPr kumimoji="1" sz="1200">
          <a:solidFill>
            <a:schemeClr val="tx1"/>
          </a:solidFill>
          <a:latin typeface="+mn-lt"/>
          <a:ea typeface="+mn-ea"/>
        </a:defRPr>
      </a:lvl8pPr>
      <a:lvl9pPr marL="4599144" indent="-233351" algn="l" defTabSz="810366" rtl="0" fontAlgn="base">
        <a:spcBef>
          <a:spcPct val="10000"/>
        </a:spcBef>
        <a:spcAft>
          <a:spcPct val="0"/>
        </a:spcAft>
        <a:buChar char="»"/>
        <a:defRPr kumimoji="1"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0956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21913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32869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3825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54782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65738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76695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87651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47"/>
          <p:cNvSpPr>
            <a:spLocks noChangeArrowheads="1"/>
          </p:cNvSpPr>
          <p:nvPr/>
        </p:nvSpPr>
        <p:spPr bwMode="auto">
          <a:xfrm>
            <a:off x="7321550" y="13919200"/>
            <a:ext cx="2759075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2191" tIns="61096" rIns="122191" bIns="61096"/>
          <a:lstStyle>
            <a:lvl1pPr eaLnBrk="0" hangingPunct="0">
              <a:defRPr kumimoji="1" sz="2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 sz="2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 sz="2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 sz="2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 sz="2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l" eaLnBrk="1" hangingPunct="1">
              <a:spcBef>
                <a:spcPct val="0"/>
              </a:spcBef>
              <a:defRPr/>
            </a:pPr>
            <a:endParaRPr lang="ja-JP" altLang="en-US" sz="1300" smtClean="0">
              <a:latin typeface="Bookman Old Style" pitchFamily="18" charset="0"/>
              <a:ea typeface="ＭＳ Ｐゴシック" pitchFamily="50" charset="-128"/>
            </a:endParaRPr>
          </a:p>
        </p:txBody>
      </p:sp>
      <p:sp>
        <p:nvSpPr>
          <p:cNvPr id="2051" name="Rectangle 148"/>
          <p:cNvSpPr>
            <a:spLocks noChangeArrowheads="1"/>
          </p:cNvSpPr>
          <p:nvPr/>
        </p:nvSpPr>
        <p:spPr bwMode="auto">
          <a:xfrm>
            <a:off x="6159500" y="13936663"/>
            <a:ext cx="61118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2747963" eaLnBrk="0" hangingPunct="0">
              <a:defRPr kumimoji="1" sz="2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defTabSz="2747963" eaLnBrk="0" hangingPunct="0">
              <a:defRPr kumimoji="1" sz="2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defTabSz="2747963" eaLnBrk="0" hangingPunct="0">
              <a:defRPr kumimoji="1" sz="2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defTabSz="2747963" eaLnBrk="0" hangingPunct="0">
              <a:defRPr kumimoji="1" sz="2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defTabSz="2747963" eaLnBrk="0" hangingPunct="0">
              <a:defRPr kumimoji="1" sz="2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algn="ctr" defTabSz="2747963" eaLnBrk="0" fontAlgn="base" hangingPunct="0">
              <a:spcBef>
                <a:spcPct val="5000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algn="ctr" defTabSz="2747963" eaLnBrk="0" fontAlgn="base" hangingPunct="0">
              <a:spcBef>
                <a:spcPct val="5000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algn="ctr" defTabSz="2747963" eaLnBrk="0" fontAlgn="base" hangingPunct="0">
              <a:spcBef>
                <a:spcPct val="5000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algn="ctr" defTabSz="2747963" eaLnBrk="0" fontAlgn="base" hangingPunct="0">
              <a:spcBef>
                <a:spcPct val="5000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r>
              <a:rPr kumimoji="0" lang="en-US" altLang="ja-JP" sz="160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© </a:t>
            </a:r>
            <a:r>
              <a:rPr lang="en-US" altLang="ja-JP" sz="160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2011</a:t>
            </a:r>
            <a:endParaRPr lang="en-US" altLang="ja-JP" sz="130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2052" name="Rectangle 150"/>
          <p:cNvSpPr>
            <a:spLocks noChangeArrowheads="1"/>
          </p:cNvSpPr>
          <p:nvPr/>
        </p:nvSpPr>
        <p:spPr bwMode="auto">
          <a:xfrm>
            <a:off x="8502650" y="13936663"/>
            <a:ext cx="17208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2747963" eaLnBrk="0" hangingPunct="0">
              <a:defRPr kumimoji="1" sz="2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defTabSz="2747963" eaLnBrk="0" hangingPunct="0">
              <a:defRPr kumimoji="1" sz="2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defTabSz="2747963" eaLnBrk="0" hangingPunct="0">
              <a:defRPr kumimoji="1" sz="2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defTabSz="2747963" eaLnBrk="0" hangingPunct="0">
              <a:defRPr kumimoji="1" sz="2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defTabSz="2747963" eaLnBrk="0" hangingPunct="0">
              <a:defRPr kumimoji="1" sz="2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algn="ctr" defTabSz="2747963" eaLnBrk="0" fontAlgn="base" hangingPunct="0">
              <a:spcBef>
                <a:spcPct val="5000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algn="ctr" defTabSz="2747963" eaLnBrk="0" fontAlgn="base" hangingPunct="0">
              <a:spcBef>
                <a:spcPct val="5000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algn="ctr" defTabSz="2747963" eaLnBrk="0" fontAlgn="base" hangingPunct="0">
              <a:spcBef>
                <a:spcPct val="5000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algn="ctr" defTabSz="2747963" eaLnBrk="0" fontAlgn="base" hangingPunct="0">
              <a:spcBef>
                <a:spcPct val="5000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altLang="ja-JP" sz="160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All Rights Reserved.</a:t>
            </a:r>
            <a:endParaRPr lang="en-US" altLang="ja-JP" sz="130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2053" name="Line 151"/>
          <p:cNvSpPr>
            <a:spLocks noChangeShapeType="1"/>
          </p:cNvSpPr>
          <p:nvPr/>
        </p:nvSpPr>
        <p:spPr bwMode="auto">
          <a:xfrm>
            <a:off x="0" y="1420813"/>
            <a:ext cx="10080625" cy="0"/>
          </a:xfrm>
          <a:prstGeom prst="line">
            <a:avLst/>
          </a:prstGeom>
          <a:noFill/>
          <a:ln w="57150" cmpd="thinThick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22191" tIns="61096" rIns="122191" bIns="61096"/>
          <a:lstStyle/>
          <a:p>
            <a:endParaRPr lang="ja-JP" altLang="en-US"/>
          </a:p>
        </p:txBody>
      </p:sp>
      <p:sp>
        <p:nvSpPr>
          <p:cNvPr id="2054" name="Rectangle 31"/>
          <p:cNvSpPr>
            <a:spLocks noGrp="1" noChangeArrowheads="1"/>
          </p:cNvSpPr>
          <p:nvPr>
            <p:ph type="title"/>
          </p:nvPr>
        </p:nvSpPr>
        <p:spPr bwMode="auto">
          <a:xfrm>
            <a:off x="196850" y="239713"/>
            <a:ext cx="7859713" cy="93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2191" tIns="61096" rIns="122191" bIns="6109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055" name="Rectangle 3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6850" y="1606550"/>
            <a:ext cx="9686925" cy="1224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2191" tIns="61096" rIns="122191" bIns="610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056" name="Rectangle 149"/>
          <p:cNvSpPr>
            <a:spLocks noChangeArrowheads="1"/>
          </p:cNvSpPr>
          <p:nvPr/>
        </p:nvSpPr>
        <p:spPr bwMode="auto">
          <a:xfrm>
            <a:off x="6427788" y="13936663"/>
            <a:ext cx="26193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2747963" eaLnBrk="0" hangingPunct="0">
              <a:defRPr kumimoji="1" sz="2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defTabSz="2747963" eaLnBrk="0" hangingPunct="0">
              <a:defRPr kumimoji="1" sz="2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defTabSz="2747963" eaLnBrk="0" hangingPunct="0">
              <a:defRPr kumimoji="1" sz="2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defTabSz="2747963" eaLnBrk="0" hangingPunct="0">
              <a:defRPr kumimoji="1" sz="2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defTabSz="2747963" eaLnBrk="0" hangingPunct="0">
              <a:defRPr kumimoji="1" sz="2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algn="ctr" defTabSz="2747963" eaLnBrk="0" fontAlgn="base" hangingPunct="0">
              <a:spcBef>
                <a:spcPct val="5000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algn="ctr" defTabSz="2747963" eaLnBrk="0" fontAlgn="base" hangingPunct="0">
              <a:spcBef>
                <a:spcPct val="5000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algn="ctr" defTabSz="2747963" eaLnBrk="0" fontAlgn="base" hangingPunct="0">
              <a:spcBef>
                <a:spcPct val="5000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algn="ctr" defTabSz="2747963" eaLnBrk="0" fontAlgn="base" hangingPunct="0">
              <a:spcBef>
                <a:spcPct val="5000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altLang="ja-JP" sz="1600" smtClean="0">
                <a:latin typeface="ＭＳ Ｐゴシック" pitchFamily="50" charset="-128"/>
                <a:ea typeface="ＭＳ Ｐゴシック" pitchFamily="50" charset="-128"/>
              </a:rPr>
              <a:t>Maruzen CHI Holdings Co.,Ltd </a:t>
            </a:r>
          </a:p>
        </p:txBody>
      </p:sp>
      <p:sp>
        <p:nvSpPr>
          <p:cNvPr id="2057" name="Rectangle 16"/>
          <p:cNvSpPr>
            <a:spLocks noChangeArrowheads="1"/>
          </p:cNvSpPr>
          <p:nvPr/>
        </p:nvSpPr>
        <p:spPr bwMode="auto">
          <a:xfrm>
            <a:off x="4244975" y="14006513"/>
            <a:ext cx="1590675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2191" tIns="61096" rIns="122191" bIns="61096" anchor="ctr"/>
          <a:lstStyle>
            <a:lvl1pPr eaLnBrk="0" hangingPunct="0">
              <a:defRPr kumimoji="1" sz="27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  <a:lvl2pPr marL="742950" indent="-285750" eaLnBrk="0" hangingPunct="0">
              <a:defRPr kumimoji="1" sz="27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2pPr>
            <a:lvl3pPr marL="1143000" indent="-228600" eaLnBrk="0" hangingPunct="0">
              <a:defRPr kumimoji="1" sz="27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3pPr>
            <a:lvl4pPr marL="1600200" indent="-228600" eaLnBrk="0" hangingPunct="0">
              <a:defRPr kumimoji="1" sz="27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4pPr>
            <a:lvl5pPr marL="2057400" indent="-228600" eaLnBrk="0" hangingPunct="0">
              <a:defRPr kumimoji="1" sz="27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900">
                <a:latin typeface="Verdana" panose="020B0604030504040204" pitchFamily="34" charset="0"/>
                <a:ea typeface="ＭＳ Ｐゴシック" panose="020B0600070205080204" pitchFamily="50" charset="-128"/>
              </a:rPr>
              <a:t>- </a:t>
            </a:r>
            <a:fld id="{A9F6BC88-94D9-4F36-A0A6-F81C158695D0}" type="slidenum">
              <a:rPr lang="en-US" altLang="ja-JP" sz="1900">
                <a:latin typeface="Verdana" panose="020B0604030504040204" pitchFamily="34" charset="0"/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‹#›</a:t>
            </a:fld>
            <a:r>
              <a:rPr lang="en-US" altLang="ja-JP" sz="1900">
                <a:latin typeface="Verdana" panose="020B0604030504040204" pitchFamily="34" charset="0"/>
                <a:ea typeface="ＭＳ Ｐゴシック" panose="020B0600070205080204" pitchFamily="50" charset="-128"/>
              </a:rPr>
              <a:t> -</a:t>
            </a:r>
          </a:p>
        </p:txBody>
      </p:sp>
      <p:pic>
        <p:nvPicPr>
          <p:cNvPr id="2058" name="Picture 10" descr="CHIlogo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4663" y="0"/>
            <a:ext cx="715962" cy="182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9" name="Rectangle 149"/>
          <p:cNvSpPr>
            <a:spLocks noChangeArrowheads="1"/>
          </p:cNvSpPr>
          <p:nvPr userDrawn="1"/>
        </p:nvSpPr>
        <p:spPr bwMode="auto">
          <a:xfrm>
            <a:off x="7407275" y="13936663"/>
            <a:ext cx="145891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2747963" eaLnBrk="0" hangingPunct="0">
              <a:defRPr kumimoji="1" sz="2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defTabSz="2747963" eaLnBrk="0" hangingPunct="0">
              <a:defRPr kumimoji="1" sz="2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defTabSz="2747963" eaLnBrk="0" hangingPunct="0">
              <a:defRPr kumimoji="1" sz="2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defTabSz="2747963" eaLnBrk="0" hangingPunct="0">
              <a:defRPr kumimoji="1" sz="2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defTabSz="2747963" eaLnBrk="0" hangingPunct="0">
              <a:defRPr kumimoji="1" sz="2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algn="ctr" defTabSz="2747963" eaLnBrk="0" fontAlgn="base" hangingPunct="0">
              <a:spcBef>
                <a:spcPct val="5000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algn="ctr" defTabSz="2747963" eaLnBrk="0" fontAlgn="base" hangingPunct="0">
              <a:spcBef>
                <a:spcPct val="5000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algn="ctr" defTabSz="2747963" eaLnBrk="0" fontAlgn="base" hangingPunct="0">
              <a:spcBef>
                <a:spcPct val="5000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algn="ctr" defTabSz="2747963" eaLnBrk="0" fontAlgn="base" hangingPunct="0">
              <a:spcBef>
                <a:spcPct val="5000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altLang="ja-JP" sz="1600" smtClean="0">
                <a:latin typeface="ＭＳ Ｐゴシック" pitchFamily="50" charset="-128"/>
                <a:ea typeface="ＭＳ Ｐゴシック" pitchFamily="50" charset="-128"/>
              </a:rPr>
              <a:t>Maruzen Co.,Ltd </a:t>
            </a:r>
          </a:p>
        </p:txBody>
      </p:sp>
      <p:sp>
        <p:nvSpPr>
          <p:cNvPr id="2060" name="Rectangle 16"/>
          <p:cNvSpPr>
            <a:spLocks noChangeArrowheads="1"/>
          </p:cNvSpPr>
          <p:nvPr userDrawn="1"/>
        </p:nvSpPr>
        <p:spPr bwMode="auto">
          <a:xfrm>
            <a:off x="4244975" y="14006513"/>
            <a:ext cx="1590675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2191" tIns="61096" rIns="122191" bIns="61096" anchor="ctr"/>
          <a:lstStyle>
            <a:lvl1pPr eaLnBrk="0" hangingPunct="0">
              <a:defRPr kumimoji="1" sz="27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  <a:lvl2pPr marL="742950" indent="-285750" eaLnBrk="0" hangingPunct="0">
              <a:defRPr kumimoji="1" sz="27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2pPr>
            <a:lvl3pPr marL="1143000" indent="-228600" eaLnBrk="0" hangingPunct="0">
              <a:defRPr kumimoji="1" sz="27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3pPr>
            <a:lvl4pPr marL="1600200" indent="-228600" eaLnBrk="0" hangingPunct="0">
              <a:defRPr kumimoji="1" sz="27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4pPr>
            <a:lvl5pPr marL="2057400" indent="-228600" eaLnBrk="0" hangingPunct="0">
              <a:defRPr kumimoji="1" sz="27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900">
                <a:latin typeface="Verdana" panose="020B0604030504040204" pitchFamily="34" charset="0"/>
                <a:ea typeface="ＭＳ Ｐゴシック" panose="020B0600070205080204" pitchFamily="50" charset="-128"/>
              </a:rPr>
              <a:t>- </a:t>
            </a:r>
            <a:fld id="{5EF0B665-37F6-4B00-A575-66447C1C098D}" type="slidenum">
              <a:rPr lang="en-US" altLang="ja-JP" sz="1900">
                <a:latin typeface="Verdana" panose="020B0604030504040204" pitchFamily="34" charset="0"/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‹#›</a:t>
            </a:fld>
            <a:r>
              <a:rPr lang="en-US" altLang="ja-JP" sz="1900">
                <a:latin typeface="Verdana" panose="020B0604030504040204" pitchFamily="34" charset="0"/>
                <a:ea typeface="ＭＳ Ｐゴシック" panose="020B0600070205080204" pitchFamily="50" charset="-128"/>
              </a:rPr>
              <a:t> -</a:t>
            </a:r>
          </a:p>
        </p:txBody>
      </p:sp>
      <p:pic>
        <p:nvPicPr>
          <p:cNvPr id="2061" name="Picture 146" descr="eng_99_150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7688" y="527050"/>
            <a:ext cx="1789112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transition/>
  <p:hf hdr="0" ftr="0" dt="0"/>
  <p:txStyles>
    <p:titleStyle>
      <a:lvl1pPr algn="l" defTabSz="708025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708025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defTabSz="708025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defTabSz="708025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defTabSz="708025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610956" algn="l" defTabSz="708540" rtl="0" fontAlgn="base">
        <a:lnSpc>
          <a:spcPct val="110000"/>
        </a:lnSpc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1221913" algn="l" defTabSz="708540" rtl="0" fontAlgn="base">
        <a:lnSpc>
          <a:spcPct val="110000"/>
        </a:lnSpc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832869" algn="l" defTabSz="708540" rtl="0" fontAlgn="base">
        <a:lnSpc>
          <a:spcPct val="110000"/>
        </a:lnSpc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2443825" algn="l" defTabSz="708540" rtl="0" fontAlgn="base">
        <a:lnSpc>
          <a:spcPct val="110000"/>
        </a:lnSpc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242888" indent="-242888" algn="l" defTabSz="809625" rtl="0" eaLnBrk="0" fontAlgn="base" hangingPunct="0">
        <a:spcBef>
          <a:spcPct val="10000"/>
        </a:spcBef>
        <a:spcAft>
          <a:spcPct val="0"/>
        </a:spcAft>
        <a:buChar char="•"/>
        <a:defRPr kumimoji="1" sz="19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234950" algn="l" defTabSz="809625" rtl="0" eaLnBrk="0" fontAlgn="base" hangingPunct="0">
        <a:spcBef>
          <a:spcPct val="1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+mn-ea"/>
        </a:defRPr>
      </a:lvl2pPr>
      <a:lvl3pPr marL="1192213" indent="-231775" algn="l" defTabSz="809625" rtl="0" eaLnBrk="0" fontAlgn="base" hangingPunct="0">
        <a:spcBef>
          <a:spcPct val="10000"/>
        </a:spcBef>
        <a:spcAft>
          <a:spcPct val="0"/>
        </a:spcAft>
        <a:buChar char="•"/>
        <a:defRPr kumimoji="1" sz="1300">
          <a:solidFill>
            <a:schemeClr val="tx1"/>
          </a:solidFill>
          <a:latin typeface="+mn-lt"/>
          <a:ea typeface="+mn-ea"/>
        </a:defRPr>
      </a:lvl3pPr>
      <a:lvl4pPr marL="1681163" indent="-249238" algn="l" defTabSz="809625" rtl="0" eaLnBrk="0" fontAlgn="base" hangingPunct="0">
        <a:spcBef>
          <a:spcPct val="10000"/>
        </a:spcBef>
        <a:spcAft>
          <a:spcPct val="0"/>
        </a:spcAft>
        <a:buChar char="–"/>
        <a:defRPr kumimoji="1" sz="1200">
          <a:solidFill>
            <a:schemeClr val="tx1"/>
          </a:solidFill>
          <a:latin typeface="+mn-lt"/>
          <a:ea typeface="+mn-ea"/>
        </a:defRPr>
      </a:lvl4pPr>
      <a:lvl5pPr marL="2154238" indent="-231775" algn="l" defTabSz="809625" rtl="0" eaLnBrk="0" fontAlgn="base" hangingPunct="0">
        <a:spcBef>
          <a:spcPct val="10000"/>
        </a:spcBef>
        <a:spcAft>
          <a:spcPct val="0"/>
        </a:spcAft>
        <a:buChar char="»"/>
        <a:defRPr kumimoji="1" sz="1200">
          <a:solidFill>
            <a:schemeClr val="tx1"/>
          </a:solidFill>
          <a:latin typeface="+mn-lt"/>
          <a:ea typeface="+mn-ea"/>
        </a:defRPr>
      </a:lvl5pPr>
      <a:lvl6pPr marL="2766275" indent="-233351" algn="l" defTabSz="810366" rtl="0" fontAlgn="base">
        <a:spcBef>
          <a:spcPct val="10000"/>
        </a:spcBef>
        <a:spcAft>
          <a:spcPct val="0"/>
        </a:spcAft>
        <a:buChar char="»"/>
        <a:defRPr kumimoji="1" sz="1200">
          <a:solidFill>
            <a:schemeClr val="tx1"/>
          </a:solidFill>
          <a:latin typeface="+mn-lt"/>
          <a:ea typeface="+mn-ea"/>
        </a:defRPr>
      </a:lvl6pPr>
      <a:lvl7pPr marL="3377231" indent="-233351" algn="l" defTabSz="810366" rtl="0" fontAlgn="base">
        <a:spcBef>
          <a:spcPct val="10000"/>
        </a:spcBef>
        <a:spcAft>
          <a:spcPct val="0"/>
        </a:spcAft>
        <a:buChar char="»"/>
        <a:defRPr kumimoji="1" sz="1200">
          <a:solidFill>
            <a:schemeClr val="tx1"/>
          </a:solidFill>
          <a:latin typeface="+mn-lt"/>
          <a:ea typeface="+mn-ea"/>
        </a:defRPr>
      </a:lvl7pPr>
      <a:lvl8pPr marL="3988187" indent="-233351" algn="l" defTabSz="810366" rtl="0" fontAlgn="base">
        <a:spcBef>
          <a:spcPct val="10000"/>
        </a:spcBef>
        <a:spcAft>
          <a:spcPct val="0"/>
        </a:spcAft>
        <a:buChar char="»"/>
        <a:defRPr kumimoji="1" sz="1200">
          <a:solidFill>
            <a:schemeClr val="tx1"/>
          </a:solidFill>
          <a:latin typeface="+mn-lt"/>
          <a:ea typeface="+mn-ea"/>
        </a:defRPr>
      </a:lvl8pPr>
      <a:lvl9pPr marL="4599144" indent="-233351" algn="l" defTabSz="810366" rtl="0" fontAlgn="base">
        <a:spcBef>
          <a:spcPct val="10000"/>
        </a:spcBef>
        <a:spcAft>
          <a:spcPct val="0"/>
        </a:spcAft>
        <a:buChar char="»"/>
        <a:defRPr kumimoji="1"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0956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21913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32869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3825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54782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65738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76695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87651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diagramColors" Target="../diagrams/colors1.xml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11" Type="http://schemas.openxmlformats.org/officeDocument/2006/relationships/image" Target="../media/image6.png"/><Relationship Id="rId5" Type="http://schemas.openxmlformats.org/officeDocument/2006/relationships/diagramLayout" Target="../diagrams/layout1.xml"/><Relationship Id="rId15" Type="http://schemas.openxmlformats.org/officeDocument/2006/relationships/image" Target="../media/image10.png"/><Relationship Id="rId10" Type="http://schemas.openxmlformats.org/officeDocument/2006/relationships/image" Target="../media/image5.png"/><Relationship Id="rId4" Type="http://schemas.openxmlformats.org/officeDocument/2006/relationships/diagramData" Target="../diagrams/data1.xml"/><Relationship Id="rId9" Type="http://schemas.openxmlformats.org/officeDocument/2006/relationships/image" Target="../media/image4.png"/><Relationship Id="rId1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\\10.2.5.230\デジタル推進\01_BtoA\2010年10月～\05_コンテンツ開発T\07_機関向けPF\MeLロゴ\改定版M_ebook_logo_set_0628\M_ebook_logo_2c_3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13" y="39688"/>
            <a:ext cx="190500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2286000" y="236538"/>
            <a:ext cx="7680325" cy="1109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2191" tIns="61096" rIns="122191" bIns="61096" anchor="ctr"/>
          <a:lstStyle/>
          <a:p>
            <a:pPr algn="l">
              <a:lnSpc>
                <a:spcPts val="2000"/>
              </a:lnSpc>
              <a:defRPr/>
            </a:pPr>
            <a:r>
              <a:rPr lang="en-US" altLang="ja-JP" sz="2400" dirty="0">
                <a:solidFill>
                  <a:srgbClr val="00B0F0"/>
                </a:solidFill>
                <a:latin typeface="+mj-ea"/>
                <a:ea typeface="+mj-ea"/>
              </a:rPr>
              <a:t>Maruzen eBook Library</a:t>
            </a:r>
            <a:r>
              <a:rPr lang="ja-JP" altLang="en-US" sz="2800" dirty="0">
                <a:solidFill>
                  <a:srgbClr val="00B0F0"/>
                </a:solidFill>
                <a:latin typeface="+mj-ea"/>
                <a:ea typeface="+mj-ea"/>
              </a:rPr>
              <a:t>～リモートアクセスのご案内～</a:t>
            </a:r>
          </a:p>
        </p:txBody>
      </p:sp>
      <p:graphicFrame>
        <p:nvGraphicFramePr>
          <p:cNvPr id="3" name="図表 2"/>
          <p:cNvGraphicFramePr/>
          <p:nvPr/>
        </p:nvGraphicFramePr>
        <p:xfrm>
          <a:off x="530352" y="2853588"/>
          <a:ext cx="9312148" cy="912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077" name="正方形/長方形 3"/>
          <p:cNvSpPr>
            <a:spLocks noChangeArrowheads="1"/>
          </p:cNvSpPr>
          <p:nvPr/>
        </p:nvSpPr>
        <p:spPr bwMode="auto">
          <a:xfrm>
            <a:off x="26988" y="2228850"/>
            <a:ext cx="247015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10000"/>
              </a:spcBef>
              <a:buChar char="•"/>
              <a:defRPr kumimoji="1" sz="19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l" eaLnBrk="0" hangingPunct="0">
              <a:spcBef>
                <a:spcPct val="10000"/>
              </a:spcBef>
              <a:buChar char="–"/>
              <a:defRPr kumimoji="1" sz="1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l" eaLnBrk="0" hangingPunct="0">
              <a:spcBef>
                <a:spcPct val="10000"/>
              </a:spcBef>
              <a:buChar char="•"/>
              <a:defRPr kumimoji="1" sz="13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l" eaLnBrk="0" hangingPunct="0">
              <a:spcBef>
                <a:spcPct val="10000"/>
              </a:spcBef>
              <a:buChar char="–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l" eaLnBrk="0" hangingPunct="0">
              <a:spcBef>
                <a:spcPct val="10000"/>
              </a:spcBef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ja-JP" sz="4000" i="1">
                <a:solidFill>
                  <a:srgbClr val="6600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Step1</a:t>
            </a:r>
            <a:endParaRPr lang="ja-JP" altLang="en-US" sz="4000" i="1">
              <a:solidFill>
                <a:srgbClr val="6600FF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078" name="正方形/長方形 66"/>
          <p:cNvSpPr>
            <a:spLocks noChangeArrowheads="1"/>
          </p:cNvSpPr>
          <p:nvPr/>
        </p:nvSpPr>
        <p:spPr bwMode="auto">
          <a:xfrm>
            <a:off x="3465513" y="2228850"/>
            <a:ext cx="247015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10000"/>
              </a:spcBef>
              <a:buChar char="•"/>
              <a:defRPr kumimoji="1" sz="19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l" eaLnBrk="0" hangingPunct="0">
              <a:spcBef>
                <a:spcPct val="10000"/>
              </a:spcBef>
              <a:buChar char="–"/>
              <a:defRPr kumimoji="1" sz="1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l" eaLnBrk="0" hangingPunct="0">
              <a:spcBef>
                <a:spcPct val="10000"/>
              </a:spcBef>
              <a:buChar char="•"/>
              <a:defRPr kumimoji="1" sz="13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l" eaLnBrk="0" hangingPunct="0">
              <a:spcBef>
                <a:spcPct val="10000"/>
              </a:spcBef>
              <a:buChar char="–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l" eaLnBrk="0" hangingPunct="0">
              <a:spcBef>
                <a:spcPct val="10000"/>
              </a:spcBef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ja-JP" sz="4000" i="1">
                <a:solidFill>
                  <a:srgbClr val="0066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Step2</a:t>
            </a:r>
            <a:endParaRPr lang="ja-JP" altLang="en-US" sz="4000" i="1">
              <a:solidFill>
                <a:srgbClr val="0066CC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079" name="正方形/長方形 67"/>
          <p:cNvSpPr>
            <a:spLocks noChangeArrowheads="1"/>
          </p:cNvSpPr>
          <p:nvPr/>
        </p:nvSpPr>
        <p:spPr bwMode="auto">
          <a:xfrm>
            <a:off x="6573838" y="2228850"/>
            <a:ext cx="247015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10000"/>
              </a:spcBef>
              <a:buChar char="•"/>
              <a:defRPr kumimoji="1" sz="19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l" eaLnBrk="0" hangingPunct="0">
              <a:spcBef>
                <a:spcPct val="10000"/>
              </a:spcBef>
              <a:buChar char="–"/>
              <a:defRPr kumimoji="1" sz="1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l" eaLnBrk="0" hangingPunct="0">
              <a:spcBef>
                <a:spcPct val="10000"/>
              </a:spcBef>
              <a:buChar char="•"/>
              <a:defRPr kumimoji="1" sz="13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l" eaLnBrk="0" hangingPunct="0">
              <a:spcBef>
                <a:spcPct val="10000"/>
              </a:spcBef>
              <a:buChar char="–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l" eaLnBrk="0" hangingPunct="0">
              <a:spcBef>
                <a:spcPct val="10000"/>
              </a:spcBef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ja-JP" sz="4000" i="1">
                <a:solidFill>
                  <a:srgbClr val="33CC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Step3</a:t>
            </a:r>
            <a:endParaRPr lang="ja-JP" altLang="en-US" sz="4000" i="1">
              <a:solidFill>
                <a:srgbClr val="33CCCC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9" name="正方形/長方形 68"/>
          <p:cNvSpPr/>
          <p:nvPr/>
        </p:nvSpPr>
        <p:spPr bwMode="auto">
          <a:xfrm>
            <a:off x="100013" y="1565275"/>
            <a:ext cx="10061575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defRPr/>
            </a:pPr>
            <a:r>
              <a:rPr lang="ja-JP" altLang="en-US" sz="1400" dirty="0">
                <a:latin typeface="+mn-ea"/>
                <a:ea typeface="+mn-ea"/>
              </a:rPr>
              <a:t>リモートアクセスを利用いただくと、ご自宅、帰省先、ご出張先など、ご所属機関の外からでも</a:t>
            </a:r>
            <a:endParaRPr lang="en-US" altLang="ja-JP" sz="1400" dirty="0">
              <a:latin typeface="+mn-ea"/>
              <a:ea typeface="+mn-ea"/>
            </a:endParaRPr>
          </a:p>
          <a:p>
            <a:pPr algn="l">
              <a:defRPr/>
            </a:pPr>
            <a:r>
              <a:rPr lang="en-US" altLang="ja-JP" sz="1400" dirty="0">
                <a:latin typeface="+mn-ea"/>
                <a:ea typeface="+mn-ea"/>
              </a:rPr>
              <a:t>Maruzen eBook Library</a:t>
            </a:r>
            <a:r>
              <a:rPr lang="ja-JP" altLang="en-US" sz="1400" dirty="0">
                <a:latin typeface="+mn-ea"/>
                <a:ea typeface="+mn-ea"/>
              </a:rPr>
              <a:t>を閲覧できるようになります。リモートアクセスの手続きは</a:t>
            </a:r>
            <a:r>
              <a:rPr lang="en-US" altLang="ja-JP" sz="1400" dirty="0">
                <a:latin typeface="+mn-ea"/>
                <a:ea typeface="+mn-ea"/>
              </a:rPr>
              <a:t>3</a:t>
            </a:r>
            <a:r>
              <a:rPr lang="ja-JP" altLang="en-US" sz="1400" dirty="0">
                <a:latin typeface="+mn-ea"/>
                <a:ea typeface="+mn-ea"/>
              </a:rPr>
              <a:t>ステップで完了です。</a:t>
            </a:r>
          </a:p>
        </p:txBody>
      </p:sp>
      <p:sp>
        <p:nvSpPr>
          <p:cNvPr id="71" name="正方形/長方形 70"/>
          <p:cNvSpPr/>
          <p:nvPr/>
        </p:nvSpPr>
        <p:spPr bwMode="auto">
          <a:xfrm>
            <a:off x="100013" y="3875088"/>
            <a:ext cx="100615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defRPr/>
            </a:pPr>
            <a:r>
              <a:rPr lang="en-US" altLang="ja-JP" sz="1400" dirty="0">
                <a:solidFill>
                  <a:srgbClr val="0099CC"/>
                </a:solidFill>
                <a:latin typeface="+mn-ea"/>
                <a:ea typeface="+mn-ea"/>
              </a:rPr>
              <a:t>※</a:t>
            </a:r>
            <a:r>
              <a:rPr lang="ja-JP" altLang="en-US" sz="1400" dirty="0">
                <a:solidFill>
                  <a:srgbClr val="0099CC"/>
                </a:solidFill>
                <a:latin typeface="+mn-ea"/>
                <a:ea typeface="+mn-ea"/>
              </a:rPr>
              <a:t>アカウントには</a:t>
            </a:r>
            <a:r>
              <a:rPr lang="en-US" altLang="ja-JP" sz="2000" u="sng" dirty="0">
                <a:solidFill>
                  <a:srgbClr val="0099CC"/>
                </a:solidFill>
                <a:latin typeface="+mn-ea"/>
                <a:ea typeface="+mn-ea"/>
              </a:rPr>
              <a:t>90</a:t>
            </a:r>
            <a:r>
              <a:rPr lang="ja-JP" altLang="en-US" sz="2000" u="sng" dirty="0">
                <a:solidFill>
                  <a:srgbClr val="0099CC"/>
                </a:solidFill>
                <a:latin typeface="+mn-ea"/>
                <a:ea typeface="+mn-ea"/>
              </a:rPr>
              <a:t>日間</a:t>
            </a:r>
            <a:r>
              <a:rPr lang="ja-JP" altLang="en-US" sz="1400" dirty="0">
                <a:solidFill>
                  <a:srgbClr val="0099CC"/>
                </a:solidFill>
                <a:latin typeface="+mn-ea"/>
                <a:ea typeface="+mn-ea"/>
              </a:rPr>
              <a:t>の有効期限があります。有効期限の延長手続きについては、裏面をご覧ください。</a:t>
            </a:r>
          </a:p>
        </p:txBody>
      </p:sp>
      <p:sp>
        <p:nvSpPr>
          <p:cNvPr id="3082" name="正方形/長方形 80"/>
          <p:cNvSpPr>
            <a:spLocks noChangeArrowheads="1"/>
          </p:cNvSpPr>
          <p:nvPr/>
        </p:nvSpPr>
        <p:spPr bwMode="auto">
          <a:xfrm>
            <a:off x="26988" y="4314825"/>
            <a:ext cx="10034587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10000"/>
              </a:spcBef>
              <a:buChar char="•"/>
              <a:defRPr kumimoji="1" sz="19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l" eaLnBrk="0" hangingPunct="0">
              <a:spcBef>
                <a:spcPct val="10000"/>
              </a:spcBef>
              <a:buChar char="–"/>
              <a:defRPr kumimoji="1" sz="1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l" eaLnBrk="0" hangingPunct="0">
              <a:spcBef>
                <a:spcPct val="10000"/>
              </a:spcBef>
              <a:buChar char="•"/>
              <a:defRPr kumimoji="1" sz="13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l" eaLnBrk="0" hangingPunct="0">
              <a:spcBef>
                <a:spcPct val="10000"/>
              </a:spcBef>
              <a:buChar char="–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l" eaLnBrk="0" hangingPunct="0">
              <a:spcBef>
                <a:spcPct val="10000"/>
              </a:spcBef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4000" i="1">
                <a:solidFill>
                  <a:srgbClr val="6600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Step1</a:t>
            </a:r>
            <a:r>
              <a:rPr lang="ja-JP" altLang="en-US" sz="4000" i="1">
                <a:solidFill>
                  <a:srgbClr val="6600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24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認証</a:t>
            </a:r>
            <a:r>
              <a:rPr lang="en-US" altLang="ja-JP" sz="24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ID</a:t>
            </a:r>
            <a:r>
              <a:rPr lang="ja-JP" altLang="en-US" sz="24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とお名前を登録</a:t>
            </a:r>
          </a:p>
        </p:txBody>
      </p:sp>
      <p:sp>
        <p:nvSpPr>
          <p:cNvPr id="5" name="正方形/長方形 4"/>
          <p:cNvSpPr/>
          <p:nvPr/>
        </p:nvSpPr>
        <p:spPr bwMode="auto">
          <a:xfrm>
            <a:off x="0" y="5021263"/>
            <a:ext cx="10080625" cy="407193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none"/>
          <a:lstStyle/>
          <a:p>
            <a:pPr>
              <a:defRPr/>
            </a:pPr>
            <a:endParaRPr lang="ja-JP" altLang="en-US" sz="2000"/>
          </a:p>
        </p:txBody>
      </p:sp>
      <p:sp>
        <p:nvSpPr>
          <p:cNvPr id="3084" name="テキスト ボックス 5"/>
          <p:cNvSpPr txBox="1">
            <a:spLocks noChangeArrowheads="1"/>
          </p:cNvSpPr>
          <p:nvPr/>
        </p:nvSpPr>
        <p:spPr bwMode="auto">
          <a:xfrm>
            <a:off x="106363" y="5356225"/>
            <a:ext cx="2592387" cy="350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10000"/>
              </a:spcBef>
              <a:buChar char="•"/>
              <a:defRPr kumimoji="1" sz="19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l" eaLnBrk="0" hangingPunct="0">
              <a:spcBef>
                <a:spcPct val="10000"/>
              </a:spcBef>
              <a:buChar char="–"/>
              <a:defRPr kumimoji="1" sz="1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l" eaLnBrk="0" hangingPunct="0">
              <a:spcBef>
                <a:spcPct val="10000"/>
              </a:spcBef>
              <a:buChar char="•"/>
              <a:defRPr kumimoji="1" sz="13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l" eaLnBrk="0" hangingPunct="0">
              <a:spcBef>
                <a:spcPct val="10000"/>
              </a:spcBef>
              <a:buChar char="–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l" eaLnBrk="0" hangingPunct="0">
              <a:spcBef>
                <a:spcPct val="10000"/>
              </a:spcBef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800"/>
              </a:lnSpc>
              <a:spcBef>
                <a:spcPct val="50000"/>
              </a:spcBef>
              <a:buFontTx/>
              <a:buNone/>
            </a:pPr>
            <a:r>
              <a:rPr lang="ja-JP" altLang="en-US" sz="1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ご所属機関内から</a:t>
            </a:r>
            <a:r>
              <a:rPr lang="en-US" altLang="ja-JP" sz="1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Maruzen eBook</a:t>
            </a:r>
          </a:p>
          <a:p>
            <a:pPr eaLnBrk="1" hangingPunct="1">
              <a:lnSpc>
                <a:spcPts val="800"/>
              </a:lnSpc>
              <a:spcBef>
                <a:spcPct val="50000"/>
              </a:spcBef>
              <a:buFontTx/>
              <a:buNone/>
            </a:pPr>
            <a:r>
              <a:rPr lang="en-US" altLang="ja-JP" sz="1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Library</a:t>
            </a:r>
            <a:r>
              <a:rPr lang="ja-JP" altLang="en-US" sz="1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にアクセスして画面右上の</a:t>
            </a:r>
            <a:endParaRPr lang="en-US" altLang="ja-JP" sz="120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lnSpc>
                <a:spcPts val="800"/>
              </a:lnSpc>
              <a:spcBef>
                <a:spcPct val="50000"/>
              </a:spcBef>
              <a:buFontTx/>
              <a:buNone/>
            </a:pPr>
            <a:r>
              <a:rPr lang="ja-JP" altLang="en-US" sz="1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アカウントボタンをクリックします。</a:t>
            </a:r>
            <a:endParaRPr lang="en-US" altLang="ja-JP" sz="120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lnSpc>
                <a:spcPts val="800"/>
              </a:lnSpc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0099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＊アクセス先</a:t>
            </a:r>
            <a:endParaRPr lang="en-US" altLang="ja-JP" sz="1200">
              <a:solidFill>
                <a:srgbClr val="0099CC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lnSpc>
                <a:spcPts val="800"/>
              </a:lnSpc>
              <a:spcBef>
                <a:spcPct val="50000"/>
              </a:spcBef>
              <a:buFontTx/>
              <a:buNone/>
            </a:pPr>
            <a:r>
              <a:rPr lang="en-US" altLang="ja-JP" sz="1200" u="sng">
                <a:solidFill>
                  <a:srgbClr val="0099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https://elib.maruzen.co.jp</a:t>
            </a:r>
          </a:p>
          <a:p>
            <a:pPr eaLnBrk="1" hangingPunct="1">
              <a:lnSpc>
                <a:spcPts val="800"/>
              </a:lnSpc>
              <a:spcBef>
                <a:spcPct val="50000"/>
              </a:spcBef>
              <a:buFontTx/>
              <a:buNone/>
            </a:pPr>
            <a:endParaRPr lang="en-US" altLang="ja-JP" sz="1200" u="sng">
              <a:solidFill>
                <a:srgbClr val="0099CC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lnSpc>
                <a:spcPts val="800"/>
              </a:lnSpc>
              <a:spcBef>
                <a:spcPct val="50000"/>
              </a:spcBef>
              <a:buFontTx/>
              <a:buNone/>
            </a:pPr>
            <a:r>
              <a:rPr lang="ja-JP" altLang="en-US" sz="1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認証</a:t>
            </a:r>
            <a:r>
              <a:rPr lang="en-US" altLang="ja-JP" sz="1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ID</a:t>
            </a:r>
            <a:r>
              <a:rPr lang="ja-JP" altLang="en-US" sz="1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、お名前を入力し、利用規約を</a:t>
            </a:r>
            <a:endParaRPr lang="en-US" altLang="ja-JP" sz="120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lnSpc>
                <a:spcPts val="800"/>
              </a:lnSpc>
              <a:spcBef>
                <a:spcPct val="50000"/>
              </a:spcBef>
              <a:buFontTx/>
              <a:buNone/>
            </a:pPr>
            <a:r>
              <a:rPr lang="ja-JP" altLang="en-US" sz="1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お読みのうえ「利用規約に同意して</a:t>
            </a:r>
            <a:endParaRPr lang="en-US" altLang="ja-JP" sz="120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lnSpc>
                <a:spcPts val="800"/>
              </a:lnSpc>
              <a:spcBef>
                <a:spcPct val="50000"/>
              </a:spcBef>
              <a:buFontTx/>
              <a:buNone/>
            </a:pPr>
            <a:r>
              <a:rPr lang="ja-JP" altLang="en-US" sz="1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次へ」ボタンをクリックします。</a:t>
            </a:r>
            <a:endParaRPr lang="en-US" altLang="ja-JP" sz="120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lnSpc>
                <a:spcPts val="800"/>
              </a:lnSpc>
              <a:spcBef>
                <a:spcPct val="50000"/>
              </a:spcBef>
              <a:buFontTx/>
              <a:buNone/>
            </a:pPr>
            <a:endParaRPr lang="en-US" altLang="ja-JP" sz="1200">
              <a:solidFill>
                <a:srgbClr val="0099CC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lnSpc>
                <a:spcPts val="800"/>
              </a:lnSpc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0099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＊認証</a:t>
            </a:r>
            <a:r>
              <a:rPr lang="en-US" altLang="ja-JP" sz="1200">
                <a:solidFill>
                  <a:srgbClr val="0099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ID</a:t>
            </a:r>
            <a:r>
              <a:rPr lang="ja-JP" altLang="en-US" sz="1200">
                <a:solidFill>
                  <a:srgbClr val="0099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はご所属機関から配布</a:t>
            </a:r>
            <a:endParaRPr lang="en-US" altLang="ja-JP" sz="1200">
              <a:solidFill>
                <a:srgbClr val="0099CC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lnSpc>
                <a:spcPts val="800"/>
              </a:lnSpc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0099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されたメールアドレスを入力できます。</a:t>
            </a:r>
            <a:endParaRPr lang="en-US" altLang="ja-JP" sz="1200">
              <a:solidFill>
                <a:srgbClr val="0099CC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lnSpc>
                <a:spcPts val="800"/>
              </a:lnSpc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0099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詳細はご所属機関までお問い合わせ</a:t>
            </a:r>
            <a:endParaRPr lang="en-US" altLang="ja-JP" sz="1200">
              <a:solidFill>
                <a:srgbClr val="0099CC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lnSpc>
                <a:spcPts val="800"/>
              </a:lnSpc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0099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ください。</a:t>
            </a:r>
            <a:endParaRPr lang="en-US" altLang="ja-JP" sz="1200">
              <a:solidFill>
                <a:srgbClr val="0099CC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lnSpc>
                <a:spcPts val="800"/>
              </a:lnSpc>
              <a:spcBef>
                <a:spcPct val="50000"/>
              </a:spcBef>
              <a:buFontTx/>
              <a:buNone/>
            </a:pPr>
            <a:endParaRPr lang="en-US" altLang="ja-JP" sz="120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lnSpc>
                <a:spcPts val="800"/>
              </a:lnSpc>
              <a:spcBef>
                <a:spcPct val="50000"/>
              </a:spcBef>
              <a:buFontTx/>
              <a:buNone/>
            </a:pPr>
            <a:r>
              <a:rPr lang="ja-JP" altLang="en-US" sz="1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メールアドレスとお名前が正しいことを</a:t>
            </a:r>
            <a:endParaRPr lang="en-US" altLang="ja-JP" sz="120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lnSpc>
                <a:spcPts val="800"/>
              </a:lnSpc>
              <a:spcBef>
                <a:spcPct val="50000"/>
              </a:spcBef>
              <a:buFontTx/>
              <a:buNone/>
            </a:pPr>
            <a:r>
              <a:rPr lang="ja-JP" altLang="en-US" sz="1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確認して「登録」ボタンをクリックします。</a:t>
            </a:r>
            <a:endParaRPr lang="en-US" altLang="ja-JP" sz="120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lnSpc>
                <a:spcPts val="800"/>
              </a:lnSpc>
              <a:spcBef>
                <a:spcPct val="50000"/>
              </a:spcBef>
              <a:buFontTx/>
              <a:buNone/>
            </a:pPr>
            <a:endParaRPr lang="en-US" altLang="ja-JP" sz="1200" u="sng">
              <a:solidFill>
                <a:srgbClr val="0099CC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3085" name="グループ化 6"/>
          <p:cNvGrpSpPr>
            <a:grpSpLocks/>
          </p:cNvGrpSpPr>
          <p:nvPr/>
        </p:nvGrpSpPr>
        <p:grpSpPr bwMode="auto">
          <a:xfrm>
            <a:off x="3082925" y="6005513"/>
            <a:ext cx="3906838" cy="2814637"/>
            <a:chOff x="3082925" y="6005513"/>
            <a:chExt cx="3906838" cy="2814637"/>
          </a:xfrm>
        </p:grpSpPr>
        <p:pic>
          <p:nvPicPr>
            <p:cNvPr id="3107" name="Picture 8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82925" y="6005513"/>
              <a:ext cx="3906838" cy="281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08" name="角丸四角形 20"/>
            <p:cNvSpPr>
              <a:spLocks noChangeArrowheads="1"/>
            </p:cNvSpPr>
            <p:nvPr/>
          </p:nvSpPr>
          <p:spPr bwMode="auto">
            <a:xfrm>
              <a:off x="4232275" y="8435975"/>
              <a:ext cx="987425" cy="200025"/>
            </a:xfrm>
            <a:prstGeom prst="roundRect">
              <a:avLst>
                <a:gd name="adj" fmla="val 16667"/>
              </a:avLst>
            </a:prstGeom>
            <a:noFill/>
            <a:ln w="38100" algn="ctr">
              <a:solidFill>
                <a:srgbClr val="66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/>
            <a:lstStyle>
              <a:lvl1pPr marL="457200" algn="l" eaLnBrk="0" hangingPunct="0">
                <a:spcBef>
                  <a:spcPct val="10000"/>
                </a:spcBef>
                <a:buChar char="•"/>
                <a:defRPr kumimoji="1" sz="19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algn="l" eaLnBrk="0" hangingPunct="0">
                <a:spcBef>
                  <a:spcPct val="10000"/>
                </a:spcBef>
                <a:buChar char="–"/>
                <a:defRPr kumimoji="1" sz="16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algn="l" eaLnBrk="0" hangingPunct="0">
                <a:spcBef>
                  <a:spcPct val="10000"/>
                </a:spcBef>
                <a:buChar char="•"/>
                <a:defRPr kumimoji="1" sz="13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algn="l" eaLnBrk="0" hangingPunct="0">
                <a:spcBef>
                  <a:spcPct val="10000"/>
                </a:spcBef>
                <a:buChar char="–"/>
                <a:defRPr kumimoji="1" sz="12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algn="l" eaLnBrk="0" hangingPunct="0">
                <a:spcBef>
                  <a:spcPct val="10000"/>
                </a:spcBef>
                <a:buChar char="»"/>
                <a:defRPr kumimoji="1" sz="12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»"/>
                <a:defRPr kumimoji="1" sz="12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»"/>
                <a:defRPr kumimoji="1" sz="12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»"/>
                <a:defRPr kumimoji="1" sz="12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»"/>
                <a:defRPr kumimoji="1" sz="12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25000"/>
                </a:spcBef>
                <a:buFontTx/>
                <a:buNone/>
              </a:pPr>
              <a:endParaRPr lang="ja-JP" altLang="en-US" sz="1400">
                <a:latin typeface="Arial" panose="020B0604020202020204" pitchFamily="34" charset="0"/>
                <a:ea typeface="HGP創英角ｺﾞｼｯｸUB" panose="020B0900000000000000" pitchFamily="50" charset="-128"/>
              </a:endParaRPr>
            </a:p>
          </p:txBody>
        </p:sp>
      </p:grpSp>
      <p:grpSp>
        <p:nvGrpSpPr>
          <p:cNvPr id="3086" name="グループ化 5"/>
          <p:cNvGrpSpPr>
            <a:grpSpLocks/>
          </p:cNvGrpSpPr>
          <p:nvPr/>
        </p:nvGrpSpPr>
        <p:grpSpPr bwMode="auto">
          <a:xfrm>
            <a:off x="6778625" y="6973888"/>
            <a:ext cx="3052763" cy="1905000"/>
            <a:chOff x="6778625" y="6973888"/>
            <a:chExt cx="3052763" cy="1905000"/>
          </a:xfrm>
        </p:grpSpPr>
        <p:pic>
          <p:nvPicPr>
            <p:cNvPr id="3105" name="Picture 7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78625" y="6973888"/>
              <a:ext cx="3052763" cy="1905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06" name="角丸四角形 21"/>
            <p:cNvSpPr>
              <a:spLocks noChangeArrowheads="1"/>
            </p:cNvSpPr>
            <p:nvPr/>
          </p:nvSpPr>
          <p:spPr bwMode="auto">
            <a:xfrm>
              <a:off x="8150225" y="8415338"/>
              <a:ext cx="673100" cy="239712"/>
            </a:xfrm>
            <a:prstGeom prst="roundRect">
              <a:avLst>
                <a:gd name="adj" fmla="val 16667"/>
              </a:avLst>
            </a:prstGeom>
            <a:noFill/>
            <a:ln w="38100" algn="ctr">
              <a:solidFill>
                <a:srgbClr val="66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/>
            <a:lstStyle>
              <a:lvl1pPr marL="457200" algn="l" eaLnBrk="0" hangingPunct="0">
                <a:spcBef>
                  <a:spcPct val="10000"/>
                </a:spcBef>
                <a:buChar char="•"/>
                <a:defRPr kumimoji="1" sz="19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algn="l" eaLnBrk="0" hangingPunct="0">
                <a:spcBef>
                  <a:spcPct val="10000"/>
                </a:spcBef>
                <a:buChar char="–"/>
                <a:defRPr kumimoji="1" sz="16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algn="l" eaLnBrk="0" hangingPunct="0">
                <a:spcBef>
                  <a:spcPct val="10000"/>
                </a:spcBef>
                <a:buChar char="•"/>
                <a:defRPr kumimoji="1" sz="13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algn="l" eaLnBrk="0" hangingPunct="0">
                <a:spcBef>
                  <a:spcPct val="10000"/>
                </a:spcBef>
                <a:buChar char="–"/>
                <a:defRPr kumimoji="1" sz="12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algn="l" eaLnBrk="0" hangingPunct="0">
                <a:spcBef>
                  <a:spcPct val="10000"/>
                </a:spcBef>
                <a:buChar char="»"/>
                <a:defRPr kumimoji="1" sz="12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»"/>
                <a:defRPr kumimoji="1" sz="12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»"/>
                <a:defRPr kumimoji="1" sz="12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»"/>
                <a:defRPr kumimoji="1" sz="12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»"/>
                <a:defRPr kumimoji="1" sz="12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25000"/>
                </a:spcBef>
                <a:buFontTx/>
                <a:buNone/>
              </a:pPr>
              <a:endParaRPr lang="ja-JP" altLang="en-US" sz="1400">
                <a:latin typeface="Arial" panose="020B0604020202020204" pitchFamily="34" charset="0"/>
                <a:ea typeface="HGP創英角ｺﾞｼｯｸUB" panose="020B0900000000000000" pitchFamily="50" charset="-128"/>
              </a:endParaRPr>
            </a:p>
          </p:txBody>
        </p:sp>
      </p:grpSp>
      <p:sp>
        <p:nvSpPr>
          <p:cNvPr id="3087" name="角丸四角形 24"/>
          <p:cNvSpPr>
            <a:spLocks noChangeArrowheads="1"/>
          </p:cNvSpPr>
          <p:nvPr/>
        </p:nvSpPr>
        <p:spPr bwMode="auto">
          <a:xfrm>
            <a:off x="8966200" y="5873750"/>
            <a:ext cx="646113" cy="239713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66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/>
          <a:lstStyle>
            <a:lvl1pPr marL="457200" algn="l" eaLnBrk="0" hangingPunct="0">
              <a:spcBef>
                <a:spcPct val="10000"/>
              </a:spcBef>
              <a:buChar char="•"/>
              <a:defRPr kumimoji="1" sz="19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l" eaLnBrk="0" hangingPunct="0">
              <a:spcBef>
                <a:spcPct val="10000"/>
              </a:spcBef>
              <a:buChar char="–"/>
              <a:defRPr kumimoji="1" sz="1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l" eaLnBrk="0" hangingPunct="0">
              <a:spcBef>
                <a:spcPct val="10000"/>
              </a:spcBef>
              <a:buChar char="•"/>
              <a:defRPr kumimoji="1" sz="13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l" eaLnBrk="0" hangingPunct="0">
              <a:spcBef>
                <a:spcPct val="10000"/>
              </a:spcBef>
              <a:buChar char="–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l" eaLnBrk="0" hangingPunct="0">
              <a:spcBef>
                <a:spcPct val="10000"/>
              </a:spcBef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25000"/>
              </a:spcBef>
              <a:buFontTx/>
              <a:buNone/>
            </a:pPr>
            <a:endParaRPr lang="ja-JP" altLang="en-US" sz="1400">
              <a:latin typeface="Arial" panose="020B0604020202020204" pitchFamily="34" charset="0"/>
              <a:ea typeface="HGP創英角ｺﾞｼｯｸUB" panose="020B0900000000000000" pitchFamily="50" charset="-128"/>
            </a:endParaRPr>
          </a:p>
        </p:txBody>
      </p:sp>
      <p:sp>
        <p:nvSpPr>
          <p:cNvPr id="3088" name="正方形/長方形 102"/>
          <p:cNvSpPr>
            <a:spLocks noChangeArrowheads="1"/>
          </p:cNvSpPr>
          <p:nvPr/>
        </p:nvSpPr>
        <p:spPr bwMode="auto">
          <a:xfrm>
            <a:off x="26988" y="9104313"/>
            <a:ext cx="10034587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10000"/>
              </a:spcBef>
              <a:buChar char="•"/>
              <a:defRPr kumimoji="1" sz="19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l" eaLnBrk="0" hangingPunct="0">
              <a:spcBef>
                <a:spcPct val="10000"/>
              </a:spcBef>
              <a:buChar char="–"/>
              <a:defRPr kumimoji="1" sz="1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l" eaLnBrk="0" hangingPunct="0">
              <a:spcBef>
                <a:spcPct val="10000"/>
              </a:spcBef>
              <a:buChar char="•"/>
              <a:defRPr kumimoji="1" sz="13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l" eaLnBrk="0" hangingPunct="0">
              <a:spcBef>
                <a:spcPct val="10000"/>
              </a:spcBef>
              <a:buChar char="–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l" eaLnBrk="0" hangingPunct="0">
              <a:spcBef>
                <a:spcPct val="10000"/>
              </a:spcBef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4000" i="1">
                <a:solidFill>
                  <a:srgbClr val="0066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Step2</a:t>
            </a:r>
            <a:r>
              <a:rPr lang="ja-JP" altLang="en-US" sz="4000" i="1">
                <a:solidFill>
                  <a:srgbClr val="6600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24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確認メールを受け取って、パスワードを登録</a:t>
            </a:r>
          </a:p>
        </p:txBody>
      </p:sp>
      <p:sp>
        <p:nvSpPr>
          <p:cNvPr id="104" name="正方形/長方形 103"/>
          <p:cNvSpPr/>
          <p:nvPr/>
        </p:nvSpPr>
        <p:spPr bwMode="auto">
          <a:xfrm>
            <a:off x="0" y="9812338"/>
            <a:ext cx="10080625" cy="399573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none"/>
          <a:lstStyle/>
          <a:p>
            <a:pPr>
              <a:defRPr/>
            </a:pPr>
            <a:endParaRPr lang="ja-JP" altLang="en-US" sz="2000"/>
          </a:p>
        </p:txBody>
      </p:sp>
      <p:pic>
        <p:nvPicPr>
          <p:cNvPr id="3090" name="Picture 9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5563" y="10136188"/>
            <a:ext cx="5934075" cy="1028700"/>
          </a:xfrm>
          <a:prstGeom prst="rect">
            <a:avLst/>
          </a:prstGeom>
          <a:noFill/>
          <a:ln w="2857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091" name="Picture 6" descr="C:\Documents and Settings\244066\Local Settings\Temporary Internet Files\Content.IE5\G5Q78LMB\MC900431587[1].pn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213" y="9888538"/>
            <a:ext cx="1009650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92" name="テキスト ボックス 5"/>
          <p:cNvSpPr txBox="1">
            <a:spLocks noChangeArrowheads="1"/>
          </p:cNvSpPr>
          <p:nvPr/>
        </p:nvSpPr>
        <p:spPr bwMode="auto">
          <a:xfrm>
            <a:off x="188913" y="9966325"/>
            <a:ext cx="2592387" cy="401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10000"/>
              </a:spcBef>
              <a:buChar char="•"/>
              <a:defRPr kumimoji="1" sz="19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l" eaLnBrk="0" hangingPunct="0">
              <a:spcBef>
                <a:spcPct val="10000"/>
              </a:spcBef>
              <a:buChar char="–"/>
              <a:defRPr kumimoji="1" sz="1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l" eaLnBrk="0" hangingPunct="0">
              <a:spcBef>
                <a:spcPct val="10000"/>
              </a:spcBef>
              <a:buChar char="•"/>
              <a:defRPr kumimoji="1" sz="13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l" eaLnBrk="0" hangingPunct="0">
              <a:spcBef>
                <a:spcPct val="10000"/>
              </a:spcBef>
              <a:buChar char="–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l" eaLnBrk="0" hangingPunct="0">
              <a:spcBef>
                <a:spcPct val="10000"/>
              </a:spcBef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900"/>
              </a:lnSpc>
              <a:spcBef>
                <a:spcPct val="50000"/>
              </a:spcBef>
              <a:buFontTx/>
              <a:buNone/>
            </a:pPr>
            <a:r>
              <a:rPr lang="en-US" altLang="ja-JP" sz="1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Step1</a:t>
            </a:r>
            <a:r>
              <a:rPr lang="ja-JP" altLang="en-US" sz="1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で登録したメールアドレス宛てに</a:t>
            </a:r>
            <a:endParaRPr lang="en-US" altLang="ja-JP" sz="120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lnSpc>
                <a:spcPts val="900"/>
              </a:lnSpc>
              <a:spcBef>
                <a:spcPct val="50000"/>
              </a:spcBef>
              <a:buFontTx/>
              <a:buNone/>
            </a:pPr>
            <a:r>
              <a:rPr lang="ja-JP" altLang="en-US" sz="1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確認メールが届きます。</a:t>
            </a:r>
            <a:endParaRPr lang="en-US" altLang="ja-JP" sz="1200">
              <a:solidFill>
                <a:srgbClr val="0099CC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lnSpc>
                <a:spcPts val="900"/>
              </a:lnSpc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0099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＊確認メール送付元：</a:t>
            </a:r>
            <a:endParaRPr lang="en-US" altLang="ja-JP" sz="1200">
              <a:solidFill>
                <a:srgbClr val="0099CC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lnSpc>
                <a:spcPts val="900"/>
              </a:lnSpc>
              <a:spcBef>
                <a:spcPct val="50000"/>
              </a:spcBef>
              <a:buFontTx/>
              <a:buNone/>
            </a:pPr>
            <a:r>
              <a:rPr lang="en-US" altLang="ja-JP" sz="1200">
                <a:solidFill>
                  <a:srgbClr val="0099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ebook-guide@maruzen.co.jp</a:t>
            </a:r>
          </a:p>
          <a:p>
            <a:pPr eaLnBrk="1" hangingPunct="1">
              <a:lnSpc>
                <a:spcPts val="900"/>
              </a:lnSpc>
              <a:spcBef>
                <a:spcPct val="50000"/>
              </a:spcBef>
              <a:buFontTx/>
              <a:buNone/>
            </a:pPr>
            <a:endParaRPr lang="en-US" altLang="ja-JP" sz="120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lnSpc>
                <a:spcPts val="900"/>
              </a:lnSpc>
              <a:spcBef>
                <a:spcPct val="50000"/>
              </a:spcBef>
              <a:buFontTx/>
              <a:buNone/>
            </a:pPr>
            <a:r>
              <a:rPr lang="en-US" altLang="ja-JP" sz="2000" u="sng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</a:t>
            </a:r>
            <a:r>
              <a:rPr lang="ja-JP" altLang="en-US" sz="2000" u="sng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分以内</a:t>
            </a:r>
            <a:r>
              <a:rPr lang="ja-JP" altLang="en-US" sz="1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に確認メールに記載</a:t>
            </a:r>
            <a:endParaRPr lang="en-US" altLang="ja-JP" sz="120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lnSpc>
                <a:spcPts val="900"/>
              </a:lnSpc>
              <a:spcBef>
                <a:spcPct val="50000"/>
              </a:spcBef>
              <a:buFontTx/>
              <a:buNone/>
            </a:pPr>
            <a:r>
              <a:rPr lang="ja-JP" altLang="en-US" sz="1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された</a:t>
            </a:r>
            <a:r>
              <a:rPr lang="en-US" altLang="ja-JP" sz="1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URL</a:t>
            </a:r>
            <a:r>
              <a:rPr lang="ja-JP" altLang="en-US" sz="1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にアクセスしてください。</a:t>
            </a:r>
            <a:endParaRPr lang="en-US" altLang="ja-JP" sz="120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lnSpc>
                <a:spcPts val="900"/>
              </a:lnSpc>
              <a:spcBef>
                <a:spcPct val="50000"/>
              </a:spcBef>
              <a:buFontTx/>
              <a:buNone/>
            </a:pPr>
            <a:endParaRPr lang="en-US" altLang="ja-JP" sz="120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lnSpc>
                <a:spcPts val="900"/>
              </a:lnSpc>
              <a:spcBef>
                <a:spcPct val="50000"/>
              </a:spcBef>
              <a:buFontTx/>
              <a:buNone/>
            </a:pPr>
            <a:r>
              <a:rPr lang="ja-JP" altLang="en-US" sz="1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認証パスワードを入力して</a:t>
            </a:r>
            <a:endParaRPr lang="en-US" altLang="ja-JP" sz="120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lnSpc>
                <a:spcPts val="900"/>
              </a:lnSpc>
              <a:spcBef>
                <a:spcPct val="50000"/>
              </a:spcBef>
              <a:buFontTx/>
              <a:buNone/>
            </a:pPr>
            <a:r>
              <a:rPr lang="ja-JP" altLang="en-US" sz="1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「登録」ボタンをクリックします。</a:t>
            </a:r>
            <a:endParaRPr lang="en-US" altLang="ja-JP" sz="120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lnSpc>
                <a:spcPts val="900"/>
              </a:lnSpc>
              <a:spcBef>
                <a:spcPct val="50000"/>
              </a:spcBef>
              <a:buFontTx/>
              <a:buNone/>
            </a:pPr>
            <a:endParaRPr lang="en-US" altLang="ja-JP" sz="1200">
              <a:solidFill>
                <a:srgbClr val="0099CC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lnSpc>
                <a:spcPts val="900"/>
              </a:lnSpc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0099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＊英数字</a:t>
            </a:r>
            <a:r>
              <a:rPr lang="en-US" altLang="ja-JP" sz="1200">
                <a:solidFill>
                  <a:srgbClr val="0099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8</a:t>
            </a:r>
            <a:r>
              <a:rPr lang="ja-JP" altLang="en-US" sz="1200">
                <a:solidFill>
                  <a:srgbClr val="0099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桁以上</a:t>
            </a:r>
            <a:r>
              <a:rPr lang="en-US" altLang="ja-JP" sz="1200">
                <a:solidFill>
                  <a:srgbClr val="0099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12</a:t>
            </a:r>
            <a:r>
              <a:rPr lang="ja-JP" altLang="en-US" sz="1200">
                <a:solidFill>
                  <a:srgbClr val="0099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桁以内</a:t>
            </a:r>
            <a:endParaRPr lang="en-US" altLang="ja-JP" sz="1200">
              <a:solidFill>
                <a:srgbClr val="0099CC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lnSpc>
                <a:spcPts val="900"/>
              </a:lnSpc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0099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（半角のアルファベット、数字）で入力</a:t>
            </a:r>
            <a:endParaRPr lang="en-US" altLang="ja-JP" sz="1200">
              <a:solidFill>
                <a:srgbClr val="0099CC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lnSpc>
                <a:spcPts val="900"/>
              </a:lnSpc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0099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してください。大文字、小文字は区別</a:t>
            </a:r>
            <a:endParaRPr lang="en-US" altLang="ja-JP" sz="1200">
              <a:solidFill>
                <a:srgbClr val="0099CC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lnSpc>
                <a:spcPts val="900"/>
              </a:lnSpc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0099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されます。</a:t>
            </a:r>
            <a:endParaRPr lang="en-US" altLang="ja-JP" sz="120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lnSpc>
                <a:spcPts val="900"/>
              </a:lnSpc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0099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＊</a:t>
            </a:r>
            <a:r>
              <a:rPr lang="ja-JP" altLang="en-US" sz="1200" u="sng">
                <a:solidFill>
                  <a:srgbClr val="0099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登録完了メールは配信されません</a:t>
            </a:r>
            <a:r>
              <a:rPr lang="ja-JP" altLang="en-US" sz="1200">
                <a:solidFill>
                  <a:srgbClr val="0099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。</a:t>
            </a:r>
            <a:endParaRPr lang="en-US" altLang="ja-JP" sz="1200">
              <a:solidFill>
                <a:srgbClr val="0099CC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lnSpc>
                <a:spcPts val="900"/>
              </a:lnSpc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0099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認証パスワードはメモ等に控えることを</a:t>
            </a:r>
            <a:endParaRPr lang="en-US" altLang="ja-JP" sz="1200">
              <a:solidFill>
                <a:srgbClr val="0099CC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lnSpc>
                <a:spcPts val="900"/>
              </a:lnSpc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0099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お勧めします。</a:t>
            </a:r>
            <a:endParaRPr lang="en-US" altLang="ja-JP" sz="1200">
              <a:solidFill>
                <a:srgbClr val="0099CC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lnSpc>
                <a:spcPts val="900"/>
              </a:lnSpc>
              <a:spcBef>
                <a:spcPct val="50000"/>
              </a:spcBef>
              <a:buFontTx/>
              <a:buNone/>
            </a:pPr>
            <a:endParaRPr lang="en-US" altLang="ja-JP" sz="120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3093" name="グループ化 5"/>
          <p:cNvGrpSpPr>
            <a:grpSpLocks/>
          </p:cNvGrpSpPr>
          <p:nvPr/>
        </p:nvGrpSpPr>
        <p:grpSpPr bwMode="auto">
          <a:xfrm>
            <a:off x="3048000" y="11434763"/>
            <a:ext cx="3660775" cy="2124075"/>
            <a:chOff x="2500186" y="12479184"/>
            <a:chExt cx="4625975" cy="2684462"/>
          </a:xfrm>
        </p:grpSpPr>
        <p:pic>
          <p:nvPicPr>
            <p:cNvPr id="3103" name="Picture 2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0186" y="12479184"/>
              <a:ext cx="4625975" cy="26844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04" name="角丸四角形 20"/>
            <p:cNvSpPr>
              <a:spLocks noChangeArrowheads="1"/>
            </p:cNvSpPr>
            <p:nvPr/>
          </p:nvSpPr>
          <p:spPr bwMode="auto">
            <a:xfrm>
              <a:off x="3844695" y="14676073"/>
              <a:ext cx="693737" cy="239712"/>
            </a:xfrm>
            <a:prstGeom prst="roundRect">
              <a:avLst>
                <a:gd name="adj" fmla="val 16667"/>
              </a:avLst>
            </a:prstGeom>
            <a:noFill/>
            <a:ln w="38100" algn="ctr">
              <a:solidFill>
                <a:srgbClr val="66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/>
            <a:lstStyle>
              <a:lvl1pPr marL="457200" algn="l" eaLnBrk="0" hangingPunct="0">
                <a:spcBef>
                  <a:spcPct val="10000"/>
                </a:spcBef>
                <a:buChar char="•"/>
                <a:defRPr kumimoji="1" sz="19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algn="l" eaLnBrk="0" hangingPunct="0">
                <a:spcBef>
                  <a:spcPct val="10000"/>
                </a:spcBef>
                <a:buChar char="–"/>
                <a:defRPr kumimoji="1" sz="16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algn="l" eaLnBrk="0" hangingPunct="0">
                <a:spcBef>
                  <a:spcPct val="10000"/>
                </a:spcBef>
                <a:buChar char="•"/>
                <a:defRPr kumimoji="1" sz="13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algn="l" eaLnBrk="0" hangingPunct="0">
                <a:spcBef>
                  <a:spcPct val="10000"/>
                </a:spcBef>
                <a:buChar char="–"/>
                <a:defRPr kumimoji="1" sz="12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algn="l" eaLnBrk="0" hangingPunct="0">
                <a:spcBef>
                  <a:spcPct val="10000"/>
                </a:spcBef>
                <a:buChar char="»"/>
                <a:defRPr kumimoji="1" sz="12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»"/>
                <a:defRPr kumimoji="1" sz="12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»"/>
                <a:defRPr kumimoji="1" sz="12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»"/>
                <a:defRPr kumimoji="1" sz="12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»"/>
                <a:defRPr kumimoji="1" sz="12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25000"/>
                </a:spcBef>
                <a:buFontTx/>
                <a:buNone/>
              </a:pPr>
              <a:endParaRPr lang="ja-JP" altLang="en-US" sz="1400">
                <a:latin typeface="Arial" panose="020B0604020202020204" pitchFamily="34" charset="0"/>
                <a:ea typeface="HGP創英角ｺﾞｼｯｸUB" panose="020B0900000000000000" pitchFamily="50" charset="-128"/>
              </a:endParaRPr>
            </a:p>
          </p:txBody>
        </p:sp>
      </p:grpSp>
      <p:grpSp>
        <p:nvGrpSpPr>
          <p:cNvPr id="3094" name="グループ化 7"/>
          <p:cNvGrpSpPr>
            <a:grpSpLocks/>
          </p:cNvGrpSpPr>
          <p:nvPr/>
        </p:nvGrpSpPr>
        <p:grpSpPr bwMode="auto">
          <a:xfrm>
            <a:off x="6153150" y="11641138"/>
            <a:ext cx="3660775" cy="2081212"/>
            <a:chOff x="2500186" y="15381134"/>
            <a:chExt cx="4625975" cy="2628900"/>
          </a:xfrm>
        </p:grpSpPr>
        <p:pic>
          <p:nvPicPr>
            <p:cNvPr id="3101" name="Picture 3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0186" y="15381134"/>
              <a:ext cx="4625975" cy="2628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02" name="角丸四角形 20"/>
            <p:cNvSpPr>
              <a:spLocks noChangeArrowheads="1"/>
            </p:cNvSpPr>
            <p:nvPr/>
          </p:nvSpPr>
          <p:spPr bwMode="auto">
            <a:xfrm>
              <a:off x="5805025" y="17459171"/>
              <a:ext cx="752312" cy="239713"/>
            </a:xfrm>
            <a:prstGeom prst="roundRect">
              <a:avLst>
                <a:gd name="adj" fmla="val 16667"/>
              </a:avLst>
            </a:prstGeom>
            <a:noFill/>
            <a:ln w="38100" algn="ctr">
              <a:solidFill>
                <a:srgbClr val="66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/>
            <a:lstStyle>
              <a:lvl1pPr marL="457200" algn="l" eaLnBrk="0" hangingPunct="0">
                <a:spcBef>
                  <a:spcPct val="10000"/>
                </a:spcBef>
                <a:buChar char="•"/>
                <a:defRPr kumimoji="1" sz="19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algn="l" eaLnBrk="0" hangingPunct="0">
                <a:spcBef>
                  <a:spcPct val="10000"/>
                </a:spcBef>
                <a:buChar char="–"/>
                <a:defRPr kumimoji="1" sz="16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algn="l" eaLnBrk="0" hangingPunct="0">
                <a:spcBef>
                  <a:spcPct val="10000"/>
                </a:spcBef>
                <a:buChar char="•"/>
                <a:defRPr kumimoji="1" sz="13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algn="l" eaLnBrk="0" hangingPunct="0">
                <a:spcBef>
                  <a:spcPct val="10000"/>
                </a:spcBef>
                <a:buChar char="–"/>
                <a:defRPr kumimoji="1" sz="12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algn="l" eaLnBrk="0" hangingPunct="0">
                <a:spcBef>
                  <a:spcPct val="10000"/>
                </a:spcBef>
                <a:buChar char="»"/>
                <a:defRPr kumimoji="1" sz="12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»"/>
                <a:defRPr kumimoji="1" sz="12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»"/>
                <a:defRPr kumimoji="1" sz="12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»"/>
                <a:defRPr kumimoji="1" sz="12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»"/>
                <a:defRPr kumimoji="1" sz="12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25000"/>
                </a:spcBef>
                <a:buFontTx/>
                <a:buNone/>
              </a:pPr>
              <a:endParaRPr lang="ja-JP" altLang="en-US" sz="1400">
                <a:latin typeface="Arial" panose="020B0604020202020204" pitchFamily="34" charset="0"/>
                <a:ea typeface="HGP創英角ｺﾞｼｯｸUB" panose="020B0900000000000000" pitchFamily="50" charset="-128"/>
              </a:endParaRPr>
            </a:p>
          </p:txBody>
        </p:sp>
      </p:grpSp>
      <p:sp>
        <p:nvSpPr>
          <p:cNvPr id="109" name="テキスト ボックス 5"/>
          <p:cNvSpPr txBox="1">
            <a:spLocks noChangeArrowheads="1"/>
          </p:cNvSpPr>
          <p:nvPr/>
        </p:nvSpPr>
        <p:spPr bwMode="auto">
          <a:xfrm>
            <a:off x="7426325" y="11715750"/>
            <a:ext cx="2324100" cy="779463"/>
          </a:xfrm>
          <a:prstGeom prst="ellipse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1200" dirty="0" smtClean="0">
                <a:latin typeface="HGP創英角ｺﾞｼｯｸUB" pitchFamily="50" charset="-128"/>
                <a:ea typeface="HGP創英角ｺﾞｼｯｸUB" pitchFamily="50" charset="-128"/>
              </a:rPr>
              <a:t>アカウントの作成が</a:t>
            </a:r>
            <a:endParaRPr lang="en-US" altLang="ja-JP" sz="1200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pPr eaLnBrk="1" hangingPunct="1">
              <a:defRPr/>
            </a:pPr>
            <a:r>
              <a:rPr lang="ja-JP" altLang="en-US" sz="1200" dirty="0" smtClean="0">
                <a:latin typeface="HGP創英角ｺﾞｼｯｸUB" pitchFamily="50" charset="-128"/>
                <a:ea typeface="HGP創英角ｺﾞｼｯｸUB" pitchFamily="50" charset="-128"/>
              </a:rPr>
              <a:t>完了しました！</a:t>
            </a:r>
            <a:endParaRPr lang="en-US" altLang="ja-JP" sz="1200" dirty="0" smtClean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0" y="14093825"/>
            <a:ext cx="10061575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1400" dirty="0">
                <a:latin typeface="+mn-ea"/>
                <a:ea typeface="+mn-ea"/>
              </a:rPr>
              <a:t>-1-</a:t>
            </a:r>
            <a:endParaRPr lang="ja-JP" altLang="en-US" sz="1400" dirty="0">
              <a:latin typeface="+mn-ea"/>
              <a:ea typeface="+mn-ea"/>
            </a:endParaRPr>
          </a:p>
        </p:txBody>
      </p:sp>
      <p:grpSp>
        <p:nvGrpSpPr>
          <p:cNvPr id="3097" name="グループ化 3"/>
          <p:cNvGrpSpPr>
            <a:grpSpLocks/>
          </p:cNvGrpSpPr>
          <p:nvPr/>
        </p:nvGrpSpPr>
        <p:grpSpPr bwMode="auto">
          <a:xfrm>
            <a:off x="3046413" y="5187950"/>
            <a:ext cx="6784975" cy="1189038"/>
            <a:chOff x="3046413" y="5187950"/>
            <a:chExt cx="6784975" cy="1189038"/>
          </a:xfrm>
        </p:grpSpPr>
        <p:pic>
          <p:nvPicPr>
            <p:cNvPr id="3099" name="Picture 18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6413" y="5187950"/>
              <a:ext cx="6784975" cy="11890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100" name="角丸四角形 21"/>
            <p:cNvSpPr>
              <a:spLocks noChangeArrowheads="1"/>
            </p:cNvSpPr>
            <p:nvPr/>
          </p:nvSpPr>
          <p:spPr bwMode="auto">
            <a:xfrm>
              <a:off x="8969374" y="5878830"/>
              <a:ext cx="631825" cy="239713"/>
            </a:xfrm>
            <a:prstGeom prst="roundRect">
              <a:avLst>
                <a:gd name="adj" fmla="val 16667"/>
              </a:avLst>
            </a:prstGeom>
            <a:noFill/>
            <a:ln w="38100" algn="ctr">
              <a:solidFill>
                <a:srgbClr val="66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/>
            <a:lstStyle>
              <a:lvl1pPr marL="457200" algn="l" eaLnBrk="0" hangingPunct="0">
                <a:spcBef>
                  <a:spcPct val="10000"/>
                </a:spcBef>
                <a:buChar char="•"/>
                <a:defRPr kumimoji="1" sz="19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algn="l" eaLnBrk="0" hangingPunct="0">
                <a:spcBef>
                  <a:spcPct val="10000"/>
                </a:spcBef>
                <a:buChar char="–"/>
                <a:defRPr kumimoji="1" sz="16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algn="l" eaLnBrk="0" hangingPunct="0">
                <a:spcBef>
                  <a:spcPct val="10000"/>
                </a:spcBef>
                <a:buChar char="•"/>
                <a:defRPr kumimoji="1" sz="13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algn="l" eaLnBrk="0" hangingPunct="0">
                <a:spcBef>
                  <a:spcPct val="10000"/>
                </a:spcBef>
                <a:buChar char="–"/>
                <a:defRPr kumimoji="1" sz="12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algn="l" eaLnBrk="0" hangingPunct="0">
                <a:spcBef>
                  <a:spcPct val="10000"/>
                </a:spcBef>
                <a:buChar char="»"/>
                <a:defRPr kumimoji="1" sz="12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»"/>
                <a:defRPr kumimoji="1" sz="12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»"/>
                <a:defRPr kumimoji="1" sz="12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»"/>
                <a:defRPr kumimoji="1" sz="12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»"/>
                <a:defRPr kumimoji="1" sz="12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25000"/>
                </a:spcBef>
                <a:buFontTx/>
                <a:buNone/>
              </a:pPr>
              <a:endParaRPr lang="ja-JP" altLang="en-US" sz="1400">
                <a:latin typeface="Arial" panose="020B0604020202020204" pitchFamily="34" charset="0"/>
                <a:ea typeface="HGP創英角ｺﾞｼｯｸUB" panose="020B0900000000000000" pitchFamily="50" charset="-128"/>
              </a:endParaRPr>
            </a:p>
          </p:txBody>
        </p:sp>
      </p:grpSp>
      <p:sp>
        <p:nvSpPr>
          <p:cNvPr id="35" name="正方形/長方形 34"/>
          <p:cNvSpPr/>
          <p:nvPr/>
        </p:nvSpPr>
        <p:spPr bwMode="auto">
          <a:xfrm>
            <a:off x="0" y="13785850"/>
            <a:ext cx="10061575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ja-JP" sz="1400" dirty="0">
                <a:latin typeface="+mn-ea"/>
                <a:ea typeface="+mn-ea"/>
              </a:rPr>
              <a:t>2013</a:t>
            </a:r>
            <a:r>
              <a:rPr lang="ja-JP" altLang="en-US" sz="1400" dirty="0">
                <a:latin typeface="+mn-ea"/>
                <a:ea typeface="+mn-ea"/>
              </a:rPr>
              <a:t>年</a:t>
            </a:r>
            <a:r>
              <a:rPr lang="en-US" altLang="ja-JP" sz="1400" dirty="0">
                <a:latin typeface="+mn-ea"/>
                <a:ea typeface="+mn-ea"/>
              </a:rPr>
              <a:t>10</a:t>
            </a:r>
            <a:r>
              <a:rPr lang="ja-JP" altLang="en-US" sz="1400" dirty="0">
                <a:latin typeface="+mn-ea"/>
                <a:ea typeface="+mn-ea"/>
              </a:rPr>
              <a:t>月現在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正方形/長方形 80"/>
          <p:cNvSpPr>
            <a:spLocks noChangeArrowheads="1"/>
          </p:cNvSpPr>
          <p:nvPr/>
        </p:nvSpPr>
        <p:spPr bwMode="auto">
          <a:xfrm>
            <a:off x="26988" y="334963"/>
            <a:ext cx="10034587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10000"/>
              </a:spcBef>
              <a:buChar char="•"/>
              <a:defRPr kumimoji="1" sz="19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l" eaLnBrk="0" hangingPunct="0">
              <a:spcBef>
                <a:spcPct val="10000"/>
              </a:spcBef>
              <a:buChar char="–"/>
              <a:defRPr kumimoji="1" sz="1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l" eaLnBrk="0" hangingPunct="0">
              <a:spcBef>
                <a:spcPct val="10000"/>
              </a:spcBef>
              <a:buChar char="•"/>
              <a:defRPr kumimoji="1" sz="13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l" eaLnBrk="0" hangingPunct="0">
              <a:spcBef>
                <a:spcPct val="10000"/>
              </a:spcBef>
              <a:buChar char="–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l" eaLnBrk="0" hangingPunct="0">
              <a:spcBef>
                <a:spcPct val="10000"/>
              </a:spcBef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4000" i="1">
                <a:solidFill>
                  <a:srgbClr val="33CC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Step3</a:t>
            </a:r>
            <a:r>
              <a:rPr lang="ja-JP" altLang="en-US" sz="4000" i="1">
                <a:solidFill>
                  <a:srgbClr val="6600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24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所属機関の外から</a:t>
            </a:r>
            <a:r>
              <a:rPr lang="en-US" altLang="ja-JP" sz="24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Maruzen eBook Library</a:t>
            </a:r>
            <a:r>
              <a:rPr lang="ja-JP" altLang="en-US" sz="24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にアクセス</a:t>
            </a:r>
          </a:p>
        </p:txBody>
      </p:sp>
      <p:sp>
        <p:nvSpPr>
          <p:cNvPr id="4099" name="正方形/長方形 4"/>
          <p:cNvSpPr>
            <a:spLocks noChangeArrowheads="1"/>
          </p:cNvSpPr>
          <p:nvPr/>
        </p:nvSpPr>
        <p:spPr bwMode="auto">
          <a:xfrm>
            <a:off x="0" y="1023938"/>
            <a:ext cx="10080625" cy="3081337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algn="l" eaLnBrk="0" hangingPunct="0">
              <a:spcBef>
                <a:spcPct val="10000"/>
              </a:spcBef>
              <a:buChar char="•"/>
              <a:defRPr kumimoji="1" sz="19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l" eaLnBrk="0" hangingPunct="0">
              <a:spcBef>
                <a:spcPct val="10000"/>
              </a:spcBef>
              <a:buChar char="–"/>
              <a:defRPr kumimoji="1" sz="1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l" eaLnBrk="0" hangingPunct="0">
              <a:spcBef>
                <a:spcPct val="10000"/>
              </a:spcBef>
              <a:buChar char="•"/>
              <a:defRPr kumimoji="1" sz="13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l" eaLnBrk="0" hangingPunct="0">
              <a:spcBef>
                <a:spcPct val="10000"/>
              </a:spcBef>
              <a:buChar char="–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l" eaLnBrk="0" hangingPunct="0">
              <a:spcBef>
                <a:spcPct val="10000"/>
              </a:spcBef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00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100" name="テキスト ボックス 5"/>
          <p:cNvSpPr txBox="1">
            <a:spLocks noChangeArrowheads="1"/>
          </p:cNvSpPr>
          <p:nvPr/>
        </p:nvSpPr>
        <p:spPr bwMode="auto">
          <a:xfrm>
            <a:off x="127000" y="1412875"/>
            <a:ext cx="3181350" cy="187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10000"/>
              </a:spcBef>
              <a:buChar char="•"/>
              <a:defRPr kumimoji="1" sz="19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l" eaLnBrk="0" hangingPunct="0">
              <a:spcBef>
                <a:spcPct val="10000"/>
              </a:spcBef>
              <a:buChar char="–"/>
              <a:defRPr kumimoji="1" sz="1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l" eaLnBrk="0" hangingPunct="0">
              <a:spcBef>
                <a:spcPct val="10000"/>
              </a:spcBef>
              <a:buChar char="•"/>
              <a:defRPr kumimoji="1" sz="13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l" eaLnBrk="0" hangingPunct="0">
              <a:spcBef>
                <a:spcPct val="10000"/>
              </a:spcBef>
              <a:buChar char="–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l" eaLnBrk="0" hangingPunct="0">
              <a:spcBef>
                <a:spcPct val="10000"/>
              </a:spcBef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900"/>
              </a:lnSpc>
              <a:spcBef>
                <a:spcPct val="50000"/>
              </a:spcBef>
              <a:buFontTx/>
              <a:buNone/>
            </a:pPr>
            <a:r>
              <a:rPr lang="en-US" altLang="ja-JP" sz="1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Maruzen eBook Library</a:t>
            </a:r>
            <a:r>
              <a:rPr lang="ja-JP" altLang="en-US" sz="1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にアクセスします。</a:t>
            </a:r>
            <a:endParaRPr lang="en-US" altLang="ja-JP" sz="120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lnSpc>
                <a:spcPts val="900"/>
              </a:lnSpc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0099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＊アクセス先</a:t>
            </a:r>
            <a:endParaRPr lang="en-US" altLang="ja-JP" sz="1200">
              <a:solidFill>
                <a:srgbClr val="0099CC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lnSpc>
                <a:spcPts val="900"/>
              </a:lnSpc>
              <a:spcBef>
                <a:spcPct val="50000"/>
              </a:spcBef>
              <a:buFontTx/>
              <a:buNone/>
            </a:pPr>
            <a:r>
              <a:rPr lang="en-US" altLang="ja-JP" sz="1200" u="sng">
                <a:solidFill>
                  <a:srgbClr val="0099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https://elib.maruzen.co.jp</a:t>
            </a:r>
          </a:p>
          <a:p>
            <a:pPr eaLnBrk="1" hangingPunct="1">
              <a:lnSpc>
                <a:spcPts val="900"/>
              </a:lnSpc>
              <a:spcBef>
                <a:spcPct val="50000"/>
              </a:spcBef>
              <a:buFontTx/>
              <a:buNone/>
            </a:pPr>
            <a:endParaRPr lang="en-US" altLang="ja-JP" sz="120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lnSpc>
                <a:spcPts val="900"/>
              </a:lnSpc>
              <a:spcBef>
                <a:spcPct val="50000"/>
              </a:spcBef>
              <a:buFontTx/>
              <a:buNone/>
            </a:pPr>
            <a:r>
              <a:rPr lang="ja-JP" altLang="en-US" sz="1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登録した認証</a:t>
            </a:r>
            <a:r>
              <a:rPr lang="en-US" altLang="ja-JP" sz="1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ID</a:t>
            </a:r>
            <a:r>
              <a:rPr lang="ja-JP" altLang="en-US" sz="1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と認証パスワードを入力して</a:t>
            </a:r>
            <a:endParaRPr lang="en-US" altLang="ja-JP" sz="120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lnSpc>
                <a:spcPts val="900"/>
              </a:lnSpc>
              <a:spcBef>
                <a:spcPct val="50000"/>
              </a:spcBef>
              <a:buFontTx/>
              <a:buNone/>
            </a:pPr>
            <a:r>
              <a:rPr lang="ja-JP" altLang="en-US" sz="1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「認証する」ボタンをクリックします。</a:t>
            </a:r>
            <a:endParaRPr lang="en-US" altLang="ja-JP" sz="120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lnSpc>
                <a:spcPts val="900"/>
              </a:lnSpc>
              <a:spcBef>
                <a:spcPct val="50000"/>
              </a:spcBef>
              <a:buFontTx/>
              <a:buNone/>
            </a:pPr>
            <a:endParaRPr lang="en-US" altLang="ja-JP" sz="120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lnSpc>
                <a:spcPts val="900"/>
              </a:lnSpc>
              <a:spcBef>
                <a:spcPct val="50000"/>
              </a:spcBef>
              <a:buFontTx/>
              <a:buNone/>
            </a:pPr>
            <a:r>
              <a:rPr lang="en-US" altLang="ja-JP" sz="1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Maruzen eBook Library</a:t>
            </a:r>
            <a:r>
              <a:rPr lang="ja-JP" altLang="en-US" sz="1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ページにアクセスします。</a:t>
            </a:r>
            <a:endParaRPr lang="en-US" altLang="ja-JP" sz="120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lnSpc>
                <a:spcPts val="900"/>
              </a:lnSpc>
              <a:spcBef>
                <a:spcPct val="50000"/>
              </a:spcBef>
              <a:buFontTx/>
              <a:buNone/>
            </a:pPr>
            <a:endParaRPr lang="en-US" altLang="ja-JP" sz="1200" u="sng">
              <a:solidFill>
                <a:srgbClr val="0099CC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410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3163" y="1190625"/>
            <a:ext cx="5932487" cy="109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正方形/長方形 4"/>
          <p:cNvSpPr>
            <a:spLocks noChangeArrowheads="1"/>
          </p:cNvSpPr>
          <p:nvPr/>
        </p:nvSpPr>
        <p:spPr bwMode="auto">
          <a:xfrm>
            <a:off x="12700" y="4475163"/>
            <a:ext cx="5233988" cy="8964612"/>
          </a:xfrm>
          <a:prstGeom prst="foldedCorner">
            <a:avLst>
              <a:gd name="adj" fmla="val 9679"/>
            </a:avLst>
          </a:prstGeom>
          <a:blipFill>
            <a:blip r:embed="rId4">
              <a:lum bright="70000" contrast="-70000"/>
            </a:blip>
            <a:tile tx="0" ty="0" sx="100000" sy="100000" flip="none" algn="tl"/>
          </a:blip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none"/>
          <a:lstStyle/>
          <a:p>
            <a:pPr>
              <a:defRPr/>
            </a:pPr>
            <a:endParaRPr lang="ja-JP" altLang="en-US" sz="2000"/>
          </a:p>
        </p:txBody>
      </p:sp>
      <p:sp>
        <p:nvSpPr>
          <p:cNvPr id="16" name="テキスト ボックス 5"/>
          <p:cNvSpPr txBox="1">
            <a:spLocks noChangeArrowheads="1"/>
          </p:cNvSpPr>
          <p:nvPr/>
        </p:nvSpPr>
        <p:spPr bwMode="auto">
          <a:xfrm>
            <a:off x="12700" y="5048250"/>
            <a:ext cx="5211763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10000"/>
              </a:spcBef>
              <a:buChar char="•"/>
              <a:defRPr kumimoji="1" sz="19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10000"/>
              </a:spcBef>
              <a:buChar char="–"/>
              <a:defRPr kumimoji="1" sz="16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10000"/>
              </a:spcBef>
              <a:buChar char="•"/>
              <a:defRPr kumimoji="1" sz="13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10000"/>
              </a:spcBef>
              <a:buChar char="–"/>
              <a:defRPr kumimoji="1" sz="1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10000"/>
              </a:spcBef>
              <a:buChar char="»"/>
              <a:defRPr kumimoji="1" sz="1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ts val="2000"/>
              </a:lnSpc>
              <a:spcBef>
                <a:spcPct val="50000"/>
              </a:spcBef>
              <a:buFontTx/>
              <a:buNone/>
              <a:defRPr/>
            </a:pPr>
            <a:r>
              <a:rPr lang="ja-JP" altLang="en-US" sz="3200" dirty="0" smtClean="0">
                <a:solidFill>
                  <a:schemeClr val="accent6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アカウントは</a:t>
            </a:r>
            <a:endParaRPr lang="en-US" altLang="ja-JP" sz="3200" dirty="0" smtClean="0">
              <a:solidFill>
                <a:schemeClr val="accent6">
                  <a:lumMod val="7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 eaLnBrk="1" hangingPunct="1">
              <a:lnSpc>
                <a:spcPts val="2000"/>
              </a:lnSpc>
              <a:spcBef>
                <a:spcPct val="50000"/>
              </a:spcBef>
              <a:buFontTx/>
              <a:buNone/>
              <a:defRPr/>
            </a:pPr>
            <a:r>
              <a:rPr lang="ja-JP" altLang="en-US" sz="3200" dirty="0" smtClean="0">
                <a:solidFill>
                  <a:schemeClr val="accent6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延長手続きが必要です</a:t>
            </a:r>
            <a:endParaRPr lang="en-US" altLang="ja-JP" sz="3200" dirty="0" smtClean="0">
              <a:solidFill>
                <a:schemeClr val="accent6">
                  <a:lumMod val="7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8" name="タイトル 1"/>
          <p:cNvSpPr txBox="1">
            <a:spLocks/>
          </p:cNvSpPr>
          <p:nvPr/>
        </p:nvSpPr>
        <p:spPr>
          <a:xfrm>
            <a:off x="5434013" y="5848350"/>
            <a:ext cx="4627562" cy="7591425"/>
          </a:xfrm>
          <a:prstGeom prst="rect">
            <a:avLst/>
          </a:prstGeom>
        </p:spPr>
        <p:txBody>
          <a:bodyPr/>
          <a:lstStyle>
            <a:lvl1pPr algn="l" defTabSz="530225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530225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defTabSz="530225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defTabSz="530225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defTabSz="530225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200" algn="l" defTabSz="530225" rtl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914400" algn="l" defTabSz="530225" rtl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371600" algn="l" defTabSz="530225" rtl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1828800" algn="l" defTabSz="530225" rtl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>
              <a:lnSpc>
                <a:spcPts val="1680"/>
              </a:lnSpc>
              <a:defRPr/>
            </a:pPr>
            <a:endParaRPr lang="en-US" altLang="ja-JP" sz="1400" kern="0" dirty="0">
              <a:solidFill>
                <a:srgbClr val="000000"/>
              </a:solidFill>
            </a:endParaRPr>
          </a:p>
          <a:p>
            <a:pPr>
              <a:lnSpc>
                <a:spcPts val="1680"/>
              </a:lnSpc>
              <a:defRPr/>
            </a:pPr>
            <a:r>
              <a:rPr lang="en-US" altLang="ja-JP" sz="1600" kern="0" dirty="0">
                <a:solidFill>
                  <a:srgbClr val="92D050"/>
                </a:solidFill>
              </a:rPr>
              <a:t>Q</a:t>
            </a:r>
            <a:r>
              <a:rPr lang="ja-JP" altLang="en-US" sz="1600" kern="0" dirty="0">
                <a:solidFill>
                  <a:srgbClr val="92D050"/>
                </a:solidFill>
              </a:rPr>
              <a:t>　</a:t>
            </a:r>
            <a:r>
              <a:rPr lang="ja-JP" altLang="en-US" sz="1600" kern="0" dirty="0" smtClean="0">
                <a:solidFill>
                  <a:srgbClr val="92D050"/>
                </a:solidFill>
              </a:rPr>
              <a:t>アカウントを登録しようとしましたが、認証</a:t>
            </a:r>
            <a:r>
              <a:rPr lang="en-US" altLang="ja-JP" sz="1600" kern="0" dirty="0" smtClean="0">
                <a:solidFill>
                  <a:srgbClr val="92D050"/>
                </a:solidFill>
              </a:rPr>
              <a:t>ID</a:t>
            </a:r>
            <a:r>
              <a:rPr lang="ja-JP" altLang="en-US" sz="1600" kern="0" dirty="0" smtClean="0">
                <a:solidFill>
                  <a:srgbClr val="92D050"/>
                </a:solidFill>
              </a:rPr>
              <a:t>が</a:t>
            </a:r>
            <a:endParaRPr lang="en-US" altLang="ja-JP" sz="1600" kern="0" dirty="0" smtClean="0">
              <a:solidFill>
                <a:srgbClr val="92D050"/>
              </a:solidFill>
            </a:endParaRPr>
          </a:p>
          <a:p>
            <a:pPr>
              <a:lnSpc>
                <a:spcPts val="1680"/>
              </a:lnSpc>
              <a:defRPr/>
            </a:pPr>
            <a:r>
              <a:rPr lang="ja-JP" altLang="en-US" sz="1600" kern="0" dirty="0" smtClean="0">
                <a:solidFill>
                  <a:srgbClr val="92D050"/>
                </a:solidFill>
              </a:rPr>
              <a:t>はじかれてしまいます。</a:t>
            </a:r>
            <a:endParaRPr lang="en-US" altLang="ja-JP" sz="1600" kern="0" dirty="0">
              <a:solidFill>
                <a:srgbClr val="92D050"/>
              </a:solidFill>
            </a:endParaRPr>
          </a:p>
          <a:p>
            <a:pPr>
              <a:lnSpc>
                <a:spcPts val="1680"/>
              </a:lnSpc>
              <a:defRPr/>
            </a:pPr>
            <a:r>
              <a:rPr lang="en-US" altLang="ja-JP" sz="1400" kern="0" dirty="0" smtClean="0">
                <a:solidFill>
                  <a:srgbClr val="000000"/>
                </a:solidFill>
              </a:rPr>
              <a:t>A</a:t>
            </a:r>
            <a:r>
              <a:rPr lang="ja-JP" altLang="en-US" sz="1400" kern="0" dirty="0" smtClean="0">
                <a:solidFill>
                  <a:srgbClr val="000000"/>
                </a:solidFill>
              </a:rPr>
              <a:t>　認証</a:t>
            </a:r>
            <a:r>
              <a:rPr lang="en-US" altLang="ja-JP" sz="1400" kern="0" dirty="0" smtClean="0">
                <a:solidFill>
                  <a:srgbClr val="000000"/>
                </a:solidFill>
              </a:rPr>
              <a:t>ID</a:t>
            </a:r>
            <a:r>
              <a:rPr lang="ja-JP" altLang="en-US" sz="1400" kern="0" dirty="0" smtClean="0">
                <a:solidFill>
                  <a:srgbClr val="000000"/>
                </a:solidFill>
              </a:rPr>
              <a:t>には、ご所属機関が許可したメールアドレスを</a:t>
            </a:r>
            <a:endParaRPr lang="en-US" altLang="ja-JP" sz="1400" kern="0" dirty="0" smtClean="0">
              <a:solidFill>
                <a:srgbClr val="000000"/>
              </a:solidFill>
            </a:endParaRPr>
          </a:p>
          <a:p>
            <a:pPr>
              <a:lnSpc>
                <a:spcPts val="1680"/>
              </a:lnSpc>
              <a:defRPr/>
            </a:pPr>
            <a:r>
              <a:rPr lang="ja-JP" altLang="en-US" sz="1400" kern="0" dirty="0" smtClean="0">
                <a:solidFill>
                  <a:srgbClr val="000000"/>
                </a:solidFill>
              </a:rPr>
              <a:t>入力することができます。たとえば</a:t>
            </a:r>
            <a:r>
              <a:rPr lang="en-US" altLang="ja-JP" sz="1400" kern="0" dirty="0" smtClean="0">
                <a:solidFill>
                  <a:srgbClr val="000000"/>
                </a:solidFill>
              </a:rPr>
              <a:t>Yahoo</a:t>
            </a:r>
            <a:r>
              <a:rPr lang="en-US" altLang="ja-JP" sz="1400" kern="0" dirty="0">
                <a:solidFill>
                  <a:srgbClr val="000000"/>
                </a:solidFill>
              </a:rPr>
              <a:t>!</a:t>
            </a:r>
            <a:r>
              <a:rPr lang="ja-JP" altLang="en-US" sz="1400" kern="0" dirty="0" smtClean="0">
                <a:solidFill>
                  <a:srgbClr val="000000"/>
                </a:solidFill>
              </a:rPr>
              <a:t>メールや</a:t>
            </a:r>
            <a:r>
              <a:rPr lang="en-US" altLang="ja-JP" sz="1400" kern="0" dirty="0" smtClean="0">
                <a:solidFill>
                  <a:srgbClr val="000000"/>
                </a:solidFill>
              </a:rPr>
              <a:t>Gmail</a:t>
            </a:r>
            <a:r>
              <a:rPr lang="ja-JP" altLang="en-US" sz="1400" kern="0" dirty="0" err="1" smtClean="0">
                <a:solidFill>
                  <a:srgbClr val="000000"/>
                </a:solidFill>
              </a:rPr>
              <a:t>、</a:t>
            </a:r>
            <a:endParaRPr lang="en-US" altLang="ja-JP" sz="1400" kern="0" dirty="0" smtClean="0">
              <a:solidFill>
                <a:srgbClr val="000000"/>
              </a:solidFill>
            </a:endParaRPr>
          </a:p>
          <a:p>
            <a:pPr>
              <a:lnSpc>
                <a:spcPts val="1680"/>
              </a:lnSpc>
              <a:defRPr/>
            </a:pPr>
            <a:r>
              <a:rPr lang="ja-JP" altLang="en-US" sz="1400" kern="0" dirty="0" smtClean="0">
                <a:solidFill>
                  <a:srgbClr val="000000"/>
                </a:solidFill>
              </a:rPr>
              <a:t>携帯電話</a:t>
            </a:r>
            <a:r>
              <a:rPr lang="ja-JP" altLang="en-US" sz="1400" kern="0" dirty="0">
                <a:solidFill>
                  <a:srgbClr val="000000"/>
                </a:solidFill>
              </a:rPr>
              <a:t>など</a:t>
            </a:r>
            <a:r>
              <a:rPr lang="ja-JP" altLang="en-US" sz="1400" kern="0" dirty="0" smtClean="0">
                <a:solidFill>
                  <a:srgbClr val="000000"/>
                </a:solidFill>
              </a:rPr>
              <a:t>、個人のメールアドレスは入力できません。</a:t>
            </a:r>
            <a:endParaRPr lang="en-US" altLang="ja-JP" sz="1400" kern="0" dirty="0">
              <a:solidFill>
                <a:srgbClr val="000000"/>
              </a:solidFill>
            </a:endParaRPr>
          </a:p>
          <a:p>
            <a:pPr>
              <a:lnSpc>
                <a:spcPts val="1680"/>
              </a:lnSpc>
              <a:defRPr/>
            </a:pPr>
            <a:r>
              <a:rPr lang="ja-JP" altLang="en-US" sz="1400" kern="0" dirty="0" smtClean="0">
                <a:solidFill>
                  <a:srgbClr val="000000"/>
                </a:solidFill>
              </a:rPr>
              <a:t>　入力できるメールアドレスをご所属機関までお問い</a:t>
            </a:r>
            <a:endParaRPr lang="en-US" altLang="ja-JP" sz="1400" kern="0" dirty="0" smtClean="0">
              <a:solidFill>
                <a:srgbClr val="000000"/>
              </a:solidFill>
            </a:endParaRPr>
          </a:p>
          <a:p>
            <a:pPr>
              <a:lnSpc>
                <a:spcPts val="1680"/>
              </a:lnSpc>
              <a:defRPr/>
            </a:pPr>
            <a:r>
              <a:rPr lang="ja-JP" altLang="en-US" sz="1400" kern="0" dirty="0" smtClean="0">
                <a:solidFill>
                  <a:srgbClr val="000000"/>
                </a:solidFill>
              </a:rPr>
              <a:t>合わせください。</a:t>
            </a:r>
          </a:p>
          <a:p>
            <a:pPr>
              <a:lnSpc>
                <a:spcPts val="1680"/>
              </a:lnSpc>
              <a:defRPr/>
            </a:pPr>
            <a:endParaRPr lang="en-US" altLang="ja-JP" sz="1400" kern="0" dirty="0">
              <a:solidFill>
                <a:srgbClr val="000000"/>
              </a:solidFill>
            </a:endParaRPr>
          </a:p>
          <a:p>
            <a:pPr>
              <a:lnSpc>
                <a:spcPts val="1680"/>
              </a:lnSpc>
              <a:defRPr/>
            </a:pPr>
            <a:r>
              <a:rPr lang="en-US" altLang="ja-JP" sz="1600" kern="0" dirty="0">
                <a:solidFill>
                  <a:srgbClr val="92D050"/>
                </a:solidFill>
              </a:rPr>
              <a:t>Q</a:t>
            </a:r>
            <a:r>
              <a:rPr lang="ja-JP" altLang="en-US" sz="1600" kern="0" dirty="0">
                <a:solidFill>
                  <a:srgbClr val="92D050"/>
                </a:solidFill>
              </a:rPr>
              <a:t>　リモートアクセスで</a:t>
            </a:r>
            <a:r>
              <a:rPr lang="en-US" altLang="ja-JP" sz="1600" kern="0" dirty="0">
                <a:solidFill>
                  <a:srgbClr val="92D050"/>
                </a:solidFill>
              </a:rPr>
              <a:t>Maruzen eBook Library</a:t>
            </a:r>
            <a:r>
              <a:rPr lang="ja-JP" altLang="en-US" sz="1600" kern="0" dirty="0" smtClean="0">
                <a:solidFill>
                  <a:srgbClr val="92D050"/>
                </a:solidFill>
              </a:rPr>
              <a:t>を</a:t>
            </a:r>
            <a:endParaRPr lang="en-US" altLang="ja-JP" sz="1600" kern="0" dirty="0" smtClean="0">
              <a:solidFill>
                <a:srgbClr val="92D050"/>
              </a:solidFill>
            </a:endParaRPr>
          </a:p>
          <a:p>
            <a:pPr>
              <a:lnSpc>
                <a:spcPts val="1680"/>
              </a:lnSpc>
              <a:defRPr/>
            </a:pPr>
            <a:r>
              <a:rPr lang="ja-JP" altLang="en-US" sz="1600" kern="0" dirty="0" smtClean="0">
                <a:solidFill>
                  <a:srgbClr val="92D050"/>
                </a:solidFill>
              </a:rPr>
              <a:t>開いたのですが</a:t>
            </a:r>
            <a:r>
              <a:rPr lang="ja-JP" altLang="en-US" sz="1600" kern="0" dirty="0">
                <a:solidFill>
                  <a:srgbClr val="92D050"/>
                </a:solidFill>
              </a:rPr>
              <a:t>、アカウントボタンがありません。</a:t>
            </a:r>
            <a:endParaRPr lang="en-US" altLang="ja-JP" sz="1600" kern="0" dirty="0">
              <a:solidFill>
                <a:srgbClr val="92D050"/>
              </a:solidFill>
            </a:endParaRPr>
          </a:p>
          <a:p>
            <a:pPr>
              <a:lnSpc>
                <a:spcPts val="1680"/>
              </a:lnSpc>
              <a:defRPr/>
            </a:pPr>
            <a:r>
              <a:rPr lang="en-US" altLang="ja-JP" sz="1400" kern="0" dirty="0">
                <a:solidFill>
                  <a:srgbClr val="000000"/>
                </a:solidFill>
              </a:rPr>
              <a:t>A</a:t>
            </a:r>
            <a:r>
              <a:rPr lang="ja-JP" altLang="en-US" sz="1400" kern="0" dirty="0">
                <a:solidFill>
                  <a:srgbClr val="000000"/>
                </a:solidFill>
              </a:rPr>
              <a:t>　アカウントボタンはご所属機関の端末</a:t>
            </a:r>
            <a:r>
              <a:rPr lang="ja-JP" altLang="en-US" sz="1400" kern="0" dirty="0" smtClean="0">
                <a:solidFill>
                  <a:srgbClr val="000000"/>
                </a:solidFill>
              </a:rPr>
              <a:t>から閲覧</a:t>
            </a:r>
            <a:endParaRPr lang="en-US" altLang="ja-JP" sz="1400" kern="0" dirty="0" smtClean="0">
              <a:solidFill>
                <a:srgbClr val="000000"/>
              </a:solidFill>
            </a:endParaRPr>
          </a:p>
          <a:p>
            <a:pPr>
              <a:lnSpc>
                <a:spcPts val="1680"/>
              </a:lnSpc>
              <a:defRPr/>
            </a:pPr>
            <a:r>
              <a:rPr lang="ja-JP" altLang="en-US" sz="1400" kern="0" dirty="0" smtClean="0">
                <a:solidFill>
                  <a:srgbClr val="000000"/>
                </a:solidFill>
              </a:rPr>
              <a:t>いただいた</a:t>
            </a:r>
            <a:r>
              <a:rPr lang="ja-JP" altLang="en-US" sz="1400" kern="0" dirty="0">
                <a:solidFill>
                  <a:srgbClr val="000000"/>
                </a:solidFill>
              </a:rPr>
              <a:t>場合のみ表示されます。</a:t>
            </a:r>
            <a:endParaRPr lang="en-US" altLang="ja-JP" sz="1400" kern="0" dirty="0">
              <a:solidFill>
                <a:srgbClr val="000000"/>
              </a:solidFill>
            </a:endParaRPr>
          </a:p>
          <a:p>
            <a:pPr>
              <a:lnSpc>
                <a:spcPts val="1680"/>
              </a:lnSpc>
              <a:defRPr/>
            </a:pPr>
            <a:r>
              <a:rPr lang="ja-JP" altLang="en-US" sz="1400" kern="0" dirty="0">
                <a:solidFill>
                  <a:srgbClr val="000000"/>
                </a:solidFill>
              </a:rPr>
              <a:t>　利用期限の延長やお名前、パスワードの変更は</a:t>
            </a:r>
            <a:r>
              <a:rPr lang="ja-JP" altLang="en-US" sz="1400" kern="0" dirty="0" smtClean="0">
                <a:solidFill>
                  <a:srgbClr val="000000"/>
                </a:solidFill>
              </a:rPr>
              <a:t>ご所属</a:t>
            </a:r>
            <a:endParaRPr lang="en-US" altLang="ja-JP" sz="1400" kern="0" dirty="0" smtClean="0">
              <a:solidFill>
                <a:srgbClr val="000000"/>
              </a:solidFill>
            </a:endParaRPr>
          </a:p>
          <a:p>
            <a:pPr>
              <a:lnSpc>
                <a:spcPts val="1680"/>
              </a:lnSpc>
              <a:defRPr/>
            </a:pPr>
            <a:r>
              <a:rPr lang="ja-JP" altLang="en-US" sz="1400" kern="0" dirty="0" smtClean="0">
                <a:solidFill>
                  <a:srgbClr val="000000"/>
                </a:solidFill>
              </a:rPr>
              <a:t>機関</a:t>
            </a:r>
            <a:r>
              <a:rPr lang="ja-JP" altLang="en-US" sz="1400" kern="0" dirty="0">
                <a:solidFill>
                  <a:srgbClr val="000000"/>
                </a:solidFill>
              </a:rPr>
              <a:t>の端末から行ってください</a:t>
            </a:r>
            <a:r>
              <a:rPr lang="ja-JP" altLang="en-US" sz="1400" kern="0" dirty="0" smtClean="0">
                <a:solidFill>
                  <a:srgbClr val="000000"/>
                </a:solidFill>
              </a:rPr>
              <a:t>。</a:t>
            </a:r>
            <a:endParaRPr lang="en-US" altLang="ja-JP" sz="1400" kern="0" dirty="0" smtClean="0">
              <a:solidFill>
                <a:srgbClr val="000000"/>
              </a:solidFill>
            </a:endParaRPr>
          </a:p>
          <a:p>
            <a:pPr>
              <a:lnSpc>
                <a:spcPts val="1680"/>
              </a:lnSpc>
              <a:defRPr/>
            </a:pPr>
            <a:endParaRPr lang="en-US" altLang="ja-JP" sz="1600" kern="0" dirty="0">
              <a:solidFill>
                <a:srgbClr val="000000"/>
              </a:solidFill>
            </a:endParaRPr>
          </a:p>
          <a:p>
            <a:pPr>
              <a:lnSpc>
                <a:spcPts val="1680"/>
              </a:lnSpc>
              <a:defRPr/>
            </a:pPr>
            <a:r>
              <a:rPr lang="en-US" altLang="ja-JP" sz="1600" kern="0" dirty="0">
                <a:solidFill>
                  <a:srgbClr val="92D050"/>
                </a:solidFill>
              </a:rPr>
              <a:t>Q</a:t>
            </a:r>
            <a:r>
              <a:rPr lang="ja-JP" altLang="en-US" sz="1600" kern="0" dirty="0">
                <a:solidFill>
                  <a:srgbClr val="92D050"/>
                </a:solidFill>
              </a:rPr>
              <a:t>　</a:t>
            </a:r>
            <a:r>
              <a:rPr lang="ja-JP" altLang="en-US" sz="1600" kern="0" dirty="0" smtClean="0">
                <a:solidFill>
                  <a:srgbClr val="92D050"/>
                </a:solidFill>
              </a:rPr>
              <a:t>パスワードを忘れてしまいました。</a:t>
            </a:r>
            <a:endParaRPr lang="en-US" altLang="ja-JP" sz="1600" kern="0" dirty="0">
              <a:solidFill>
                <a:srgbClr val="92D050"/>
              </a:solidFill>
            </a:endParaRPr>
          </a:p>
          <a:p>
            <a:pPr>
              <a:lnSpc>
                <a:spcPts val="1680"/>
              </a:lnSpc>
              <a:defRPr/>
            </a:pPr>
            <a:r>
              <a:rPr lang="en-US" altLang="ja-JP" sz="1400" kern="0" dirty="0" smtClean="0">
                <a:solidFill>
                  <a:srgbClr val="000000"/>
                </a:solidFill>
              </a:rPr>
              <a:t>A</a:t>
            </a:r>
            <a:r>
              <a:rPr lang="ja-JP" altLang="en-US" sz="1400" kern="0" dirty="0" smtClean="0">
                <a:solidFill>
                  <a:srgbClr val="000000"/>
                </a:solidFill>
              </a:rPr>
              <a:t>　お使いのアカウントを一度削除してもう一度アカウント</a:t>
            </a:r>
            <a:endParaRPr lang="en-US" altLang="ja-JP" sz="1400" kern="0" dirty="0" smtClean="0">
              <a:solidFill>
                <a:srgbClr val="000000"/>
              </a:solidFill>
            </a:endParaRPr>
          </a:p>
          <a:p>
            <a:pPr>
              <a:lnSpc>
                <a:spcPts val="1680"/>
              </a:lnSpc>
              <a:defRPr/>
            </a:pPr>
            <a:r>
              <a:rPr lang="ja-JP" altLang="en-US" sz="1400" kern="0" dirty="0" smtClean="0">
                <a:solidFill>
                  <a:srgbClr val="000000"/>
                </a:solidFill>
              </a:rPr>
              <a:t>登録を行ってください。</a:t>
            </a:r>
            <a:endParaRPr lang="en-US" altLang="ja-JP" sz="1400" kern="0" dirty="0" smtClean="0">
              <a:solidFill>
                <a:srgbClr val="000000"/>
              </a:solidFill>
            </a:endParaRPr>
          </a:p>
          <a:p>
            <a:pPr>
              <a:lnSpc>
                <a:spcPts val="1680"/>
              </a:lnSpc>
              <a:defRPr/>
            </a:pPr>
            <a:endParaRPr lang="en-US" altLang="ja-JP" sz="1400" kern="0" dirty="0" smtClean="0">
              <a:solidFill>
                <a:srgbClr val="000000"/>
              </a:solidFill>
            </a:endParaRPr>
          </a:p>
          <a:p>
            <a:pPr>
              <a:lnSpc>
                <a:spcPts val="1680"/>
              </a:lnSpc>
              <a:defRPr/>
            </a:pPr>
            <a:endParaRPr lang="en-US" altLang="ja-JP" sz="1400" kern="0" dirty="0" smtClean="0">
              <a:solidFill>
                <a:srgbClr val="000000"/>
              </a:solidFill>
            </a:endParaRPr>
          </a:p>
          <a:p>
            <a:pPr>
              <a:lnSpc>
                <a:spcPts val="1680"/>
              </a:lnSpc>
              <a:defRPr/>
            </a:pPr>
            <a:r>
              <a:rPr lang="ja-JP" altLang="en-US" sz="1600" kern="0" dirty="0">
                <a:solidFill>
                  <a:srgbClr val="33CCCC"/>
                </a:solidFill>
              </a:rPr>
              <a:t>　</a:t>
            </a:r>
            <a:r>
              <a:rPr lang="en-US" altLang="ja-JP" sz="1600" kern="0" dirty="0" smtClean="0">
                <a:solidFill>
                  <a:srgbClr val="33CCCC"/>
                </a:solidFill>
              </a:rPr>
              <a:t>〈</a:t>
            </a:r>
            <a:r>
              <a:rPr lang="ja-JP" altLang="en-US" sz="1600" kern="0" dirty="0" smtClean="0">
                <a:solidFill>
                  <a:srgbClr val="33CCCC"/>
                </a:solidFill>
              </a:rPr>
              <a:t>アカウント削除手順</a:t>
            </a:r>
            <a:r>
              <a:rPr lang="en-US" altLang="ja-JP" sz="1600" kern="0" dirty="0" smtClean="0">
                <a:solidFill>
                  <a:srgbClr val="33CCCC"/>
                </a:solidFill>
              </a:rPr>
              <a:t>〉</a:t>
            </a:r>
          </a:p>
          <a:p>
            <a:pPr>
              <a:lnSpc>
                <a:spcPts val="1680"/>
              </a:lnSpc>
              <a:defRPr/>
            </a:pPr>
            <a:endParaRPr lang="en-US" altLang="ja-JP" sz="1600" kern="0" dirty="0" smtClean="0">
              <a:solidFill>
                <a:srgbClr val="33CCCC"/>
              </a:solidFill>
            </a:endParaRPr>
          </a:p>
          <a:p>
            <a:pPr>
              <a:lnSpc>
                <a:spcPts val="1680"/>
              </a:lnSpc>
              <a:defRPr/>
            </a:pPr>
            <a:r>
              <a:rPr lang="ja-JP" altLang="en-US" sz="1400" kern="0" dirty="0" smtClean="0">
                <a:solidFill>
                  <a:srgbClr val="000000"/>
                </a:solidFill>
              </a:rPr>
              <a:t>①ご所属機関の端末から</a:t>
            </a:r>
            <a:r>
              <a:rPr lang="en-US" altLang="ja-JP" sz="1400" kern="0" dirty="0">
                <a:solidFill>
                  <a:srgbClr val="000000"/>
                </a:solidFill>
              </a:rPr>
              <a:t>Maruzen eBook </a:t>
            </a:r>
            <a:r>
              <a:rPr lang="en-US" altLang="ja-JP" sz="1400" kern="0" dirty="0" smtClean="0">
                <a:solidFill>
                  <a:srgbClr val="000000"/>
                </a:solidFill>
              </a:rPr>
              <a:t>Library</a:t>
            </a:r>
            <a:r>
              <a:rPr lang="ja-JP" altLang="en-US" sz="1400" kern="0" dirty="0" smtClean="0">
                <a:solidFill>
                  <a:srgbClr val="000000"/>
                </a:solidFill>
              </a:rPr>
              <a:t>に</a:t>
            </a:r>
            <a:endParaRPr lang="en-US" altLang="ja-JP" sz="1400" kern="0" dirty="0" smtClean="0">
              <a:solidFill>
                <a:srgbClr val="000000"/>
              </a:solidFill>
            </a:endParaRPr>
          </a:p>
          <a:p>
            <a:pPr>
              <a:lnSpc>
                <a:spcPts val="1680"/>
              </a:lnSpc>
              <a:defRPr/>
            </a:pPr>
            <a:r>
              <a:rPr lang="ja-JP" altLang="en-US" sz="1400" kern="0" dirty="0" smtClean="0">
                <a:solidFill>
                  <a:srgbClr val="000000"/>
                </a:solidFill>
              </a:rPr>
              <a:t>アクセスして「アカウント」ボタンをクリック</a:t>
            </a:r>
            <a:endParaRPr lang="en-US" altLang="ja-JP" sz="1400" kern="0" dirty="0" smtClean="0">
              <a:solidFill>
                <a:srgbClr val="000000"/>
              </a:solidFill>
            </a:endParaRPr>
          </a:p>
          <a:p>
            <a:pPr>
              <a:lnSpc>
                <a:spcPts val="1680"/>
              </a:lnSpc>
              <a:defRPr/>
            </a:pPr>
            <a:r>
              <a:rPr lang="ja-JP" altLang="en-US" sz="1400" kern="0" dirty="0" smtClean="0">
                <a:solidFill>
                  <a:srgbClr val="000000"/>
                </a:solidFill>
              </a:rPr>
              <a:t>②認証</a:t>
            </a:r>
            <a:r>
              <a:rPr lang="en-US" altLang="ja-JP" sz="1400" kern="0" dirty="0" smtClean="0">
                <a:solidFill>
                  <a:srgbClr val="000000"/>
                </a:solidFill>
              </a:rPr>
              <a:t>ID</a:t>
            </a:r>
            <a:r>
              <a:rPr lang="ja-JP" altLang="en-US" sz="1400" kern="0" dirty="0" smtClean="0">
                <a:solidFill>
                  <a:srgbClr val="000000"/>
                </a:solidFill>
              </a:rPr>
              <a:t>とお名前を入力して「利用規約に同意して次へ」</a:t>
            </a:r>
            <a:endParaRPr lang="en-US" altLang="ja-JP" sz="1400" kern="0" dirty="0" smtClean="0">
              <a:solidFill>
                <a:srgbClr val="000000"/>
              </a:solidFill>
            </a:endParaRPr>
          </a:p>
          <a:p>
            <a:pPr>
              <a:lnSpc>
                <a:spcPts val="1680"/>
              </a:lnSpc>
              <a:defRPr/>
            </a:pPr>
            <a:r>
              <a:rPr lang="ja-JP" altLang="en-US" sz="1400" kern="0" dirty="0" smtClean="0">
                <a:solidFill>
                  <a:srgbClr val="000000"/>
                </a:solidFill>
              </a:rPr>
              <a:t>をクリック</a:t>
            </a:r>
            <a:endParaRPr lang="en-US" altLang="ja-JP" sz="1400" kern="0" dirty="0" smtClean="0">
              <a:solidFill>
                <a:srgbClr val="000000"/>
              </a:solidFill>
            </a:endParaRPr>
          </a:p>
          <a:p>
            <a:pPr>
              <a:lnSpc>
                <a:spcPts val="1680"/>
              </a:lnSpc>
              <a:defRPr/>
            </a:pPr>
            <a:r>
              <a:rPr lang="ja-JP" altLang="en-US" sz="1400" kern="0" dirty="0" smtClean="0">
                <a:solidFill>
                  <a:srgbClr val="000000"/>
                </a:solidFill>
              </a:rPr>
              <a:t>③開いた画面で「いいえ」をクリックします。</a:t>
            </a:r>
            <a:endParaRPr lang="en-US" altLang="ja-JP" sz="1400" kern="0" dirty="0" smtClean="0">
              <a:solidFill>
                <a:srgbClr val="000000"/>
              </a:solidFill>
            </a:endParaRPr>
          </a:p>
          <a:p>
            <a:pPr>
              <a:lnSpc>
                <a:spcPts val="1680"/>
              </a:lnSpc>
              <a:defRPr/>
            </a:pPr>
            <a:r>
              <a:rPr lang="ja-JP" altLang="en-US" sz="1400" kern="0" dirty="0" smtClean="0">
                <a:solidFill>
                  <a:srgbClr val="000000"/>
                </a:solidFill>
              </a:rPr>
              <a:t>④アカウントが削除されました。</a:t>
            </a:r>
            <a:endParaRPr lang="en-US" altLang="ja-JP" sz="1400" kern="0" dirty="0">
              <a:solidFill>
                <a:srgbClr val="000000"/>
              </a:solidFill>
            </a:endParaRPr>
          </a:p>
          <a:p>
            <a:pPr>
              <a:lnSpc>
                <a:spcPts val="1680"/>
              </a:lnSpc>
              <a:defRPr/>
            </a:pPr>
            <a:endParaRPr lang="en-US" altLang="ja-JP" sz="1400" kern="0" dirty="0">
              <a:solidFill>
                <a:srgbClr val="000000"/>
              </a:solidFill>
            </a:endParaRPr>
          </a:p>
          <a:p>
            <a:pPr>
              <a:lnSpc>
                <a:spcPts val="1680"/>
              </a:lnSpc>
              <a:defRPr/>
            </a:pPr>
            <a:endParaRPr lang="ja-JP" altLang="en-US" sz="1400" kern="0" dirty="0" smtClean="0">
              <a:solidFill>
                <a:srgbClr val="000000"/>
              </a:solidFill>
            </a:endParaRPr>
          </a:p>
        </p:txBody>
      </p:sp>
      <p:sp>
        <p:nvSpPr>
          <p:cNvPr id="2" name="角丸四角形 1"/>
          <p:cNvSpPr/>
          <p:nvPr/>
        </p:nvSpPr>
        <p:spPr bwMode="auto">
          <a:xfrm>
            <a:off x="5434013" y="4906963"/>
            <a:ext cx="4222750" cy="828675"/>
          </a:xfrm>
          <a:prstGeom prst="round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000" dirty="0">
                <a:solidFill>
                  <a:srgbClr val="33CCCC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よくあるご質問</a:t>
            </a:r>
          </a:p>
        </p:txBody>
      </p:sp>
      <p:sp>
        <p:nvSpPr>
          <p:cNvPr id="20" name="テキスト ボックス 5"/>
          <p:cNvSpPr txBox="1">
            <a:spLocks noChangeArrowheads="1"/>
          </p:cNvSpPr>
          <p:nvPr/>
        </p:nvSpPr>
        <p:spPr bwMode="auto">
          <a:xfrm>
            <a:off x="136525" y="6053138"/>
            <a:ext cx="457200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10000"/>
              </a:spcBef>
              <a:buChar char="•"/>
              <a:defRPr kumimoji="1" sz="19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10000"/>
              </a:spcBef>
              <a:buChar char="–"/>
              <a:defRPr kumimoji="1" sz="16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10000"/>
              </a:spcBef>
              <a:buChar char="•"/>
              <a:defRPr kumimoji="1" sz="13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10000"/>
              </a:spcBef>
              <a:buChar char="–"/>
              <a:defRPr kumimoji="1" sz="1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10000"/>
              </a:spcBef>
              <a:buChar char="»"/>
              <a:defRPr kumimoji="1" sz="1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sz="1200" dirty="0" smtClean="0">
                <a:latin typeface="HGP創英角ｺﾞｼｯｸUB" pitchFamily="50" charset="-128"/>
                <a:ea typeface="HGP創英角ｺﾞｼｯｸUB" pitchFamily="50" charset="-128"/>
              </a:rPr>
              <a:t>アカウントには</a:t>
            </a:r>
            <a:r>
              <a:rPr lang="en-US" altLang="ja-JP" sz="2400" dirty="0" smtClean="0">
                <a:solidFill>
                  <a:schemeClr val="accent6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90</a:t>
            </a:r>
            <a:r>
              <a:rPr lang="ja-JP" altLang="en-US" sz="2400" dirty="0" smtClean="0">
                <a:solidFill>
                  <a:schemeClr val="accent6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日間</a:t>
            </a:r>
            <a:r>
              <a:rPr lang="ja-JP" altLang="en-US" sz="1200" dirty="0" smtClean="0">
                <a:latin typeface="HGP創英角ｺﾞｼｯｸUB" pitchFamily="50" charset="-128"/>
                <a:ea typeface="HGP創英角ｺﾞｼｯｸUB" pitchFamily="50" charset="-128"/>
              </a:rPr>
              <a:t>の有効期限があります。</a:t>
            </a:r>
            <a:endParaRPr lang="en-US" altLang="ja-JP" sz="1200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sz="1200" dirty="0" smtClean="0">
                <a:latin typeface="HGP創英角ｺﾞｼｯｸUB" pitchFamily="50" charset="-128"/>
                <a:ea typeface="HGP創英角ｺﾞｼｯｸUB" pitchFamily="50" charset="-128"/>
              </a:rPr>
              <a:t>延長手続きは、ご所属機関のパソコンから行うことができます。</a:t>
            </a:r>
            <a:endParaRPr lang="en-US" altLang="ja-JP" sz="1200" dirty="0" smtClean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107" name="テキスト ボックス 5"/>
          <p:cNvSpPr txBox="1">
            <a:spLocks noChangeArrowheads="1"/>
          </p:cNvSpPr>
          <p:nvPr/>
        </p:nvSpPr>
        <p:spPr bwMode="auto">
          <a:xfrm>
            <a:off x="133350" y="7099300"/>
            <a:ext cx="5148263" cy="166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10000"/>
              </a:spcBef>
              <a:buChar char="•"/>
              <a:defRPr kumimoji="1" sz="19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l" eaLnBrk="0" hangingPunct="0">
              <a:spcBef>
                <a:spcPct val="10000"/>
              </a:spcBef>
              <a:buChar char="–"/>
              <a:defRPr kumimoji="1" sz="1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l" eaLnBrk="0" hangingPunct="0">
              <a:spcBef>
                <a:spcPct val="10000"/>
              </a:spcBef>
              <a:buChar char="•"/>
              <a:defRPr kumimoji="1" sz="13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l" eaLnBrk="0" hangingPunct="0">
              <a:spcBef>
                <a:spcPct val="10000"/>
              </a:spcBef>
              <a:buChar char="–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l" eaLnBrk="0" hangingPunct="0">
              <a:spcBef>
                <a:spcPct val="10000"/>
              </a:spcBef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〈</a:t>
            </a:r>
            <a:r>
              <a:rPr lang="ja-JP" altLang="en-US" sz="1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延長手続き</a:t>
            </a:r>
            <a:r>
              <a:rPr lang="en-US" altLang="ja-JP" sz="1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〉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①ご所属機関のパソコンから</a:t>
            </a:r>
            <a:r>
              <a:rPr lang="en-US" altLang="ja-JP" sz="1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Maruzen eBook Library</a:t>
            </a:r>
            <a:r>
              <a:rPr lang="ja-JP" altLang="en-US" sz="1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にアクセスして</a:t>
            </a:r>
            <a:endParaRPr lang="en-US" altLang="ja-JP" sz="120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画面右上のアカウントボタンをクリックします。</a:t>
            </a:r>
            <a:endParaRPr lang="en-US" altLang="ja-JP" sz="120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②登録した認証</a:t>
            </a:r>
            <a:r>
              <a:rPr lang="en-US" altLang="ja-JP" sz="1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ID</a:t>
            </a:r>
            <a:r>
              <a:rPr lang="ja-JP" altLang="en-US" sz="1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（メールアドレス）とお名前を入力して「利用規約に同意して</a:t>
            </a:r>
            <a:endParaRPr lang="en-US" altLang="ja-JP" sz="120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次へ」をクリックします。</a:t>
            </a:r>
            <a:endParaRPr lang="en-US" altLang="ja-JP" sz="120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③開いた画面で「はい」をクリックします。</a:t>
            </a:r>
            <a:endParaRPr lang="en-US" altLang="ja-JP" sz="120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108" name="テキスト ボックス 5"/>
          <p:cNvSpPr txBox="1">
            <a:spLocks noChangeArrowheads="1"/>
          </p:cNvSpPr>
          <p:nvPr/>
        </p:nvSpPr>
        <p:spPr bwMode="auto">
          <a:xfrm>
            <a:off x="127000" y="11096625"/>
            <a:ext cx="4973638" cy="184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10000"/>
              </a:spcBef>
              <a:buChar char="•"/>
              <a:defRPr kumimoji="1" sz="19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algn="l" eaLnBrk="0" hangingPunct="0">
              <a:spcBef>
                <a:spcPct val="10000"/>
              </a:spcBef>
              <a:buChar char="–"/>
              <a:defRPr kumimoji="1" sz="1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algn="l" eaLnBrk="0" hangingPunct="0">
              <a:spcBef>
                <a:spcPct val="10000"/>
              </a:spcBef>
              <a:buChar char="•"/>
              <a:defRPr kumimoji="1" sz="13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algn="l" eaLnBrk="0" hangingPunct="0">
              <a:spcBef>
                <a:spcPct val="10000"/>
              </a:spcBef>
              <a:buChar char="–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algn="l" eaLnBrk="0" hangingPunct="0">
              <a:spcBef>
                <a:spcPct val="10000"/>
              </a:spcBef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200">
                <a:solidFill>
                  <a:srgbClr val="C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lang="ja-JP" altLang="en-US" sz="1200">
                <a:solidFill>
                  <a:srgbClr val="C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①利用期限の延長のみ行う</a:t>
            </a:r>
            <a:r>
              <a:rPr lang="en-US" altLang="ja-JP" sz="1200">
                <a:solidFill>
                  <a:srgbClr val="C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「いいえ」をクリックします。</a:t>
            </a:r>
            <a:endParaRPr lang="en-US" altLang="ja-JP" sz="120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最後に利用した日に</a:t>
            </a:r>
            <a:r>
              <a:rPr lang="en-US" altLang="ja-JP" sz="1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90</a:t>
            </a:r>
            <a:r>
              <a:rPr lang="ja-JP" altLang="en-US" sz="1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日間加算されます。</a:t>
            </a:r>
            <a:endParaRPr lang="en-US" altLang="ja-JP" sz="1200">
              <a:solidFill>
                <a:srgbClr val="6666FF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200">
                <a:solidFill>
                  <a:srgbClr val="6666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lang="ja-JP" altLang="en-US" sz="1200">
                <a:solidFill>
                  <a:srgbClr val="6666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②利用期限を延長してお名前、パスワードを変更する</a:t>
            </a:r>
            <a:r>
              <a:rPr lang="en-US" altLang="ja-JP" sz="1200">
                <a:solidFill>
                  <a:srgbClr val="6666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「はい」をクリックします。</a:t>
            </a:r>
            <a:endParaRPr lang="en-US" altLang="ja-JP" sz="120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開いた画面でお名前、パスワードの変更ができます。「登録」をクリックすると、変更と同時に利用期限が延長されます。</a:t>
            </a:r>
            <a:endParaRPr lang="en-US" altLang="ja-JP" sz="120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4109" name="グループ化 4"/>
          <p:cNvGrpSpPr>
            <a:grpSpLocks/>
          </p:cNvGrpSpPr>
          <p:nvPr/>
        </p:nvGrpSpPr>
        <p:grpSpPr bwMode="auto">
          <a:xfrm>
            <a:off x="592138" y="8942388"/>
            <a:ext cx="4038600" cy="1974850"/>
            <a:chOff x="336550" y="8875713"/>
            <a:chExt cx="4038600" cy="1974850"/>
          </a:xfrm>
        </p:grpSpPr>
        <p:pic>
          <p:nvPicPr>
            <p:cNvPr id="4117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550" y="8875713"/>
              <a:ext cx="4038600" cy="1974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18" name="角丸四角形 20"/>
            <p:cNvSpPr>
              <a:spLocks noChangeArrowheads="1"/>
            </p:cNvSpPr>
            <p:nvPr/>
          </p:nvSpPr>
          <p:spPr bwMode="auto">
            <a:xfrm>
              <a:off x="3308350" y="10318750"/>
              <a:ext cx="720725" cy="238125"/>
            </a:xfrm>
            <a:prstGeom prst="roundRect">
              <a:avLst>
                <a:gd name="adj" fmla="val 16667"/>
              </a:avLst>
            </a:prstGeom>
            <a:noFill/>
            <a:ln w="3810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/>
            <a:lstStyle>
              <a:lvl1pPr marL="457200" algn="l" eaLnBrk="0" hangingPunct="0">
                <a:spcBef>
                  <a:spcPct val="10000"/>
                </a:spcBef>
                <a:buChar char="•"/>
                <a:defRPr kumimoji="1" sz="19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algn="l" eaLnBrk="0" hangingPunct="0">
                <a:spcBef>
                  <a:spcPct val="10000"/>
                </a:spcBef>
                <a:buChar char="–"/>
                <a:defRPr kumimoji="1" sz="16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algn="l" eaLnBrk="0" hangingPunct="0">
                <a:spcBef>
                  <a:spcPct val="10000"/>
                </a:spcBef>
                <a:buChar char="•"/>
                <a:defRPr kumimoji="1" sz="13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algn="l" eaLnBrk="0" hangingPunct="0">
                <a:spcBef>
                  <a:spcPct val="10000"/>
                </a:spcBef>
                <a:buChar char="–"/>
                <a:defRPr kumimoji="1" sz="12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algn="l" eaLnBrk="0" hangingPunct="0">
                <a:spcBef>
                  <a:spcPct val="10000"/>
                </a:spcBef>
                <a:buChar char="»"/>
                <a:defRPr kumimoji="1" sz="12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»"/>
                <a:defRPr kumimoji="1" sz="12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»"/>
                <a:defRPr kumimoji="1" sz="12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»"/>
                <a:defRPr kumimoji="1" sz="12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»"/>
                <a:defRPr kumimoji="1" sz="12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25000"/>
                </a:spcBef>
                <a:buFontTx/>
                <a:buNone/>
              </a:pPr>
              <a:endParaRPr lang="ja-JP" altLang="en-US" sz="1400">
                <a:latin typeface="Arial" panose="020B0604020202020204" pitchFamily="34" charset="0"/>
                <a:ea typeface="HGP創英角ｺﾞｼｯｸUB" panose="020B0900000000000000" pitchFamily="50" charset="-128"/>
              </a:endParaRPr>
            </a:p>
          </p:txBody>
        </p:sp>
        <p:sp>
          <p:nvSpPr>
            <p:cNvPr id="31" name="四角形吹き出し 30"/>
            <p:cNvSpPr/>
            <p:nvPr/>
          </p:nvSpPr>
          <p:spPr>
            <a:xfrm>
              <a:off x="2540000" y="9615488"/>
              <a:ext cx="1628775" cy="522287"/>
            </a:xfrm>
            <a:prstGeom prst="wedgeRectCallout">
              <a:avLst>
                <a:gd name="adj1" fmla="val 30188"/>
                <a:gd name="adj2" fmla="val 84436"/>
              </a:avLst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lnSpc>
                  <a:spcPts val="1000"/>
                </a:lnSpc>
                <a:defRPr/>
              </a:pPr>
              <a:r>
                <a:rPr lang="ja-JP" altLang="en-US" sz="1200" dirty="0">
                  <a:solidFill>
                    <a:schemeClr val="tx1"/>
                  </a:solidFill>
                </a:rPr>
                <a:t>利用期限の延長</a:t>
              </a:r>
              <a:endParaRPr lang="en-US" altLang="ja-JP" sz="1200" dirty="0">
                <a:solidFill>
                  <a:schemeClr val="tx1"/>
                </a:solidFill>
              </a:endParaRPr>
            </a:p>
            <a:p>
              <a:pPr>
                <a:lnSpc>
                  <a:spcPts val="1000"/>
                </a:lnSpc>
                <a:defRPr/>
              </a:pPr>
              <a:r>
                <a:rPr lang="ja-JP" altLang="en-US" sz="1200" dirty="0">
                  <a:solidFill>
                    <a:schemeClr val="tx1"/>
                  </a:solidFill>
                </a:rPr>
                <a:t>のみを行います（①）</a:t>
              </a:r>
            </a:p>
          </p:txBody>
        </p:sp>
        <p:sp>
          <p:nvSpPr>
            <p:cNvPr id="4120" name="角丸四角形 20"/>
            <p:cNvSpPr>
              <a:spLocks noChangeArrowheads="1"/>
            </p:cNvSpPr>
            <p:nvPr/>
          </p:nvSpPr>
          <p:spPr bwMode="auto">
            <a:xfrm>
              <a:off x="2540000" y="10318750"/>
              <a:ext cx="720725" cy="238125"/>
            </a:xfrm>
            <a:prstGeom prst="roundRect">
              <a:avLst>
                <a:gd name="adj" fmla="val 16667"/>
              </a:avLst>
            </a:prstGeom>
            <a:noFill/>
            <a:ln w="38100" algn="ctr">
              <a:solidFill>
                <a:srgbClr val="66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/>
            <a:lstStyle>
              <a:lvl1pPr marL="457200" algn="l" eaLnBrk="0" hangingPunct="0">
                <a:spcBef>
                  <a:spcPct val="10000"/>
                </a:spcBef>
                <a:buChar char="•"/>
                <a:defRPr kumimoji="1" sz="19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algn="l" eaLnBrk="0" hangingPunct="0">
                <a:spcBef>
                  <a:spcPct val="10000"/>
                </a:spcBef>
                <a:buChar char="–"/>
                <a:defRPr kumimoji="1" sz="16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algn="l" eaLnBrk="0" hangingPunct="0">
                <a:spcBef>
                  <a:spcPct val="10000"/>
                </a:spcBef>
                <a:buChar char="•"/>
                <a:defRPr kumimoji="1" sz="13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algn="l" eaLnBrk="0" hangingPunct="0">
                <a:spcBef>
                  <a:spcPct val="10000"/>
                </a:spcBef>
                <a:buChar char="–"/>
                <a:defRPr kumimoji="1" sz="12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algn="l" eaLnBrk="0" hangingPunct="0">
                <a:spcBef>
                  <a:spcPct val="10000"/>
                </a:spcBef>
                <a:buChar char="»"/>
                <a:defRPr kumimoji="1" sz="12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»"/>
                <a:defRPr kumimoji="1" sz="12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»"/>
                <a:defRPr kumimoji="1" sz="12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»"/>
                <a:defRPr kumimoji="1" sz="12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»"/>
                <a:defRPr kumimoji="1" sz="12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25000"/>
                </a:spcBef>
                <a:buFontTx/>
                <a:buNone/>
              </a:pPr>
              <a:endParaRPr lang="ja-JP" altLang="en-US" sz="1400">
                <a:latin typeface="Arial" panose="020B0604020202020204" pitchFamily="34" charset="0"/>
                <a:ea typeface="HGP創英角ｺﾞｼｯｸUB" panose="020B0900000000000000" pitchFamily="50" charset="-128"/>
              </a:endParaRPr>
            </a:p>
          </p:txBody>
        </p:sp>
        <p:sp>
          <p:nvSpPr>
            <p:cNvPr id="37" name="四角形吹き出し 36"/>
            <p:cNvSpPr/>
            <p:nvPr/>
          </p:nvSpPr>
          <p:spPr>
            <a:xfrm>
              <a:off x="484187" y="9707563"/>
              <a:ext cx="1362075" cy="1063625"/>
            </a:xfrm>
            <a:prstGeom prst="wedgeRectCallout">
              <a:avLst>
                <a:gd name="adj1" fmla="val 97234"/>
                <a:gd name="adj2" fmla="val 18808"/>
              </a:avLst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lnSpc>
                  <a:spcPts val="1000"/>
                </a:lnSpc>
                <a:defRPr/>
              </a:pP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利用期限の延長、</a:t>
              </a:r>
              <a:endParaRPr lang="en-US" altLang="ja-JP" sz="1200" dirty="0">
                <a:solidFill>
                  <a:schemeClr val="tx1"/>
                </a:solidFill>
                <a:latin typeface="+mn-ea"/>
              </a:endParaRPr>
            </a:p>
            <a:p>
              <a:pPr>
                <a:lnSpc>
                  <a:spcPts val="1000"/>
                </a:lnSpc>
                <a:defRPr/>
              </a:pP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お名前と認証パス</a:t>
              </a:r>
              <a:endParaRPr lang="en-US" altLang="ja-JP" sz="1200" dirty="0">
                <a:solidFill>
                  <a:schemeClr val="tx1"/>
                </a:solidFill>
                <a:latin typeface="+mn-ea"/>
              </a:endParaRPr>
            </a:p>
            <a:p>
              <a:pPr>
                <a:lnSpc>
                  <a:spcPts val="1000"/>
                </a:lnSpc>
                <a:defRPr/>
              </a:pP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ワードの変更を</a:t>
              </a:r>
              <a:endParaRPr lang="en-US" altLang="ja-JP" sz="1200" dirty="0">
                <a:solidFill>
                  <a:schemeClr val="tx1"/>
                </a:solidFill>
                <a:latin typeface="+mn-ea"/>
              </a:endParaRPr>
            </a:p>
            <a:p>
              <a:pPr>
                <a:lnSpc>
                  <a:spcPts val="1000"/>
                </a:lnSpc>
                <a:defRPr/>
              </a:pP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行います（②）</a:t>
              </a:r>
            </a:p>
          </p:txBody>
        </p:sp>
      </p:grpSp>
      <p:sp>
        <p:nvSpPr>
          <p:cNvPr id="25" name="正方形/長方形 24"/>
          <p:cNvSpPr/>
          <p:nvPr/>
        </p:nvSpPr>
        <p:spPr bwMode="auto">
          <a:xfrm>
            <a:off x="0" y="14093825"/>
            <a:ext cx="10061575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1400" dirty="0">
                <a:latin typeface="+mn-ea"/>
                <a:ea typeface="+mn-ea"/>
              </a:rPr>
              <a:t>-2-</a:t>
            </a:r>
            <a:endParaRPr lang="ja-JP" altLang="en-US" sz="1400" dirty="0">
              <a:latin typeface="+mn-ea"/>
              <a:ea typeface="+mn-ea"/>
            </a:endParaRPr>
          </a:p>
        </p:txBody>
      </p:sp>
      <p:sp>
        <p:nvSpPr>
          <p:cNvPr id="26" name="正方形/長方形 25"/>
          <p:cNvSpPr/>
          <p:nvPr/>
        </p:nvSpPr>
        <p:spPr bwMode="auto">
          <a:xfrm>
            <a:off x="0" y="13785850"/>
            <a:ext cx="10061575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ja-JP" sz="1400" dirty="0">
                <a:latin typeface="+mn-ea"/>
                <a:ea typeface="+mn-ea"/>
              </a:rPr>
              <a:t>2013</a:t>
            </a:r>
            <a:r>
              <a:rPr lang="ja-JP" altLang="en-US" sz="1400" dirty="0">
                <a:latin typeface="+mn-ea"/>
                <a:ea typeface="+mn-ea"/>
              </a:rPr>
              <a:t>年</a:t>
            </a:r>
            <a:r>
              <a:rPr lang="en-US" altLang="ja-JP" sz="1400" dirty="0">
                <a:latin typeface="+mn-ea"/>
                <a:ea typeface="+mn-ea"/>
              </a:rPr>
              <a:t>10</a:t>
            </a:r>
            <a:r>
              <a:rPr lang="ja-JP" altLang="en-US" sz="1400" dirty="0">
                <a:latin typeface="+mn-ea"/>
                <a:ea typeface="+mn-ea"/>
              </a:rPr>
              <a:t>月現在</a:t>
            </a:r>
          </a:p>
        </p:txBody>
      </p:sp>
      <p:grpSp>
        <p:nvGrpSpPr>
          <p:cNvPr id="4112" name="グループ化 8"/>
          <p:cNvGrpSpPr>
            <a:grpSpLocks/>
          </p:cNvGrpSpPr>
          <p:nvPr/>
        </p:nvGrpSpPr>
        <p:grpSpPr bwMode="auto">
          <a:xfrm>
            <a:off x="3713163" y="2324100"/>
            <a:ext cx="3067050" cy="1471613"/>
            <a:chOff x="2370138" y="1905000"/>
            <a:chExt cx="5178425" cy="2486025"/>
          </a:xfrm>
        </p:grpSpPr>
        <p:pic>
          <p:nvPicPr>
            <p:cNvPr id="4115" name="Picture 1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70138" y="1905000"/>
              <a:ext cx="5178425" cy="2486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16" name="角丸四角形 20"/>
            <p:cNvSpPr>
              <a:spLocks noChangeArrowheads="1"/>
            </p:cNvSpPr>
            <p:nvPr/>
          </p:nvSpPr>
          <p:spPr bwMode="auto">
            <a:xfrm>
              <a:off x="4930775" y="3367088"/>
              <a:ext cx="1287463" cy="238125"/>
            </a:xfrm>
            <a:prstGeom prst="roundRect">
              <a:avLst>
                <a:gd name="adj" fmla="val 16667"/>
              </a:avLst>
            </a:prstGeom>
            <a:noFill/>
            <a:ln w="38100" algn="ctr">
              <a:solidFill>
                <a:srgbClr val="66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/>
            <a:lstStyle>
              <a:lvl1pPr marL="457200" algn="l" eaLnBrk="0" hangingPunct="0">
                <a:spcBef>
                  <a:spcPct val="10000"/>
                </a:spcBef>
                <a:buChar char="•"/>
                <a:defRPr kumimoji="1" sz="19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algn="l" eaLnBrk="0" hangingPunct="0">
                <a:spcBef>
                  <a:spcPct val="10000"/>
                </a:spcBef>
                <a:buChar char="–"/>
                <a:defRPr kumimoji="1" sz="16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algn="l" eaLnBrk="0" hangingPunct="0">
                <a:spcBef>
                  <a:spcPct val="10000"/>
                </a:spcBef>
                <a:buChar char="•"/>
                <a:defRPr kumimoji="1" sz="13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algn="l" eaLnBrk="0" hangingPunct="0">
                <a:spcBef>
                  <a:spcPct val="10000"/>
                </a:spcBef>
                <a:buChar char="–"/>
                <a:defRPr kumimoji="1" sz="12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algn="l" eaLnBrk="0" hangingPunct="0">
                <a:spcBef>
                  <a:spcPct val="10000"/>
                </a:spcBef>
                <a:buChar char="»"/>
                <a:defRPr kumimoji="1" sz="12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»"/>
                <a:defRPr kumimoji="1" sz="12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»"/>
                <a:defRPr kumimoji="1" sz="12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»"/>
                <a:defRPr kumimoji="1" sz="12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buChar char="»"/>
                <a:defRPr kumimoji="1" sz="12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25000"/>
                </a:spcBef>
                <a:buFontTx/>
                <a:buNone/>
              </a:pPr>
              <a:endParaRPr lang="ja-JP" altLang="en-US" sz="1400">
                <a:latin typeface="Arial" panose="020B0604020202020204" pitchFamily="34" charset="0"/>
                <a:ea typeface="HGP創英角ｺﾞｼｯｸUB" panose="020B0900000000000000" pitchFamily="50" charset="-128"/>
              </a:endParaRPr>
            </a:p>
          </p:txBody>
        </p:sp>
      </p:grpSp>
      <p:pic>
        <p:nvPicPr>
          <p:cNvPr id="4113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5275" y="2363788"/>
            <a:ext cx="3001963" cy="154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4" name="テキスト ボックス 5"/>
          <p:cNvSpPr txBox="1">
            <a:spLocks noChangeArrowheads="1"/>
          </p:cNvSpPr>
          <p:nvPr/>
        </p:nvSpPr>
        <p:spPr bwMode="auto">
          <a:xfrm>
            <a:off x="7019925" y="2543175"/>
            <a:ext cx="2622550" cy="779463"/>
          </a:xfrm>
          <a:prstGeom prst="ellipse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r>
              <a:rPr lang="en-US" altLang="ja-JP" sz="1200" dirty="0" smtClean="0">
                <a:latin typeface="HGP創英角ｺﾞｼｯｸUB" pitchFamily="50" charset="-128"/>
                <a:ea typeface="HGP創英角ｺﾞｼｯｸUB" pitchFamily="50" charset="-128"/>
              </a:rPr>
              <a:t>Maruzen eBook Library</a:t>
            </a:r>
            <a:r>
              <a:rPr lang="ja-JP" altLang="en-US" sz="1200" dirty="0" smtClean="0">
                <a:latin typeface="HGP創英角ｺﾞｼｯｸUB" pitchFamily="50" charset="-128"/>
                <a:ea typeface="HGP創英角ｺﾞｼｯｸUB" pitchFamily="50" charset="-128"/>
              </a:rPr>
              <a:t>に</a:t>
            </a:r>
            <a:endParaRPr lang="en-US" altLang="ja-JP" sz="1200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pPr eaLnBrk="1" hangingPunct="1">
              <a:defRPr/>
            </a:pPr>
            <a:r>
              <a:rPr lang="ja-JP" altLang="en-US" sz="1200" dirty="0" smtClean="0">
                <a:latin typeface="HGP創英角ｺﾞｼｯｸUB" pitchFamily="50" charset="-128"/>
                <a:ea typeface="HGP創英角ｺﾞｼｯｸUB" pitchFamily="50" charset="-128"/>
              </a:rPr>
              <a:t>アクセスしました。</a:t>
            </a:r>
            <a:endParaRPr lang="en-US" altLang="ja-JP" sz="1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_MBIS_業務プロセスチーム_教学_セッションのすすめ方と確認方法_20080916_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5_MBIS_業務プロセスチーム_教学_セッションのすすめ方と確認方法_20080916_01">
      <a:majorFont>
        <a:latin typeface="HGP創英角ｺﾞｼｯｸUB"/>
        <a:ea typeface="HGP創英角ｺﾞｼｯｸUB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ja-JP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GP創英角ｺﾞｼｯｸUB" pitchFamily="50" charset="-128"/>
            <a:ea typeface="HGP創英角ｺﾞｼｯｸUB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ja-JP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GP創英角ｺﾞｼｯｸUB" pitchFamily="50" charset="-128"/>
            <a:ea typeface="HGP創英角ｺﾞｼｯｸUB" pitchFamily="50" charset="-128"/>
          </a:defRPr>
        </a:defPPr>
      </a:lstStyle>
    </a:lnDef>
  </a:objectDefaults>
  <a:extraClrSchemeLst>
    <a:extraClrScheme>
      <a:clrScheme name="5_MBIS_業務プロセスチーム_教学_セッションのすすめ方と確認方法_20080916_01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MBIS_業務プロセスチーム_教学_セッションのすすめ方と確認方法_20080916_01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MBIS_業務プロセスチーム_教学_セッションのすすめ方と確認方法_20080916_01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MBIS_業務プロセスチーム_教学_セッションのすすめ方と確認方法_20080916_01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MBIS_業務プロセスチーム_教学_セッションのすすめ方と確認方法_20080916_0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MBIS_業務プロセスチーム_教学_セッションのすすめ方と確認方法_20080916_0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MBIS_業務プロセスチーム_教学_セッションのすすめ方と確認方法_20080916_0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6_MBIS_業務プロセスチーム_教学_セッションのすすめ方と確認方法_20080916_01">
  <a:themeElements>
    <a:clrScheme name="6_MBIS_業務プロセスチーム_教学_セッションのすすめ方と確認方法_20080916_01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6_MBIS_業務プロセスチーム_教学_セッションのすすめ方と確認方法_20080916_01">
      <a:majorFont>
        <a:latin typeface="HGP創英角ｺﾞｼｯｸUB"/>
        <a:ea typeface="HGP創英角ｺﾞｼｯｸUB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ja-JP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GP創英角ｺﾞｼｯｸUB" pitchFamily="50" charset="-128"/>
            <a:ea typeface="HGP創英角ｺﾞｼｯｸUB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ja-JP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GP創英角ｺﾞｼｯｸUB" pitchFamily="50" charset="-128"/>
            <a:ea typeface="HGP創英角ｺﾞｼｯｸUB" pitchFamily="50" charset="-128"/>
          </a:defRPr>
        </a:defPPr>
      </a:lstStyle>
    </a:lnDef>
  </a:objectDefaults>
  <a:extraClrSchemeLst>
    <a:extraClrScheme>
      <a:clrScheme name="6_MBIS_業務プロセスチーム_教学_セッションのすすめ方と確認方法_20080916_01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MBIS_業務プロセスチーム_教学_セッションのすすめ方と確認方法_20080916_01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MBIS_業務プロセスチーム_教学_セッションのすすめ方と確認方法_20080916_01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MBIS_業務プロセスチーム_教学_セッションのすすめ方と確認方法_20080916_01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MBIS_業務プロセスチーム_教学_セッションのすすめ方と確認方法_20080916_0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MBIS_業務プロセスチーム_教学_セッションのすすめ方と確認方法_20080916_0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MBIS_業務プロセスチーム_教学_セッションのすすめ方と確認方法_20080916_0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28102</TotalTime>
  <Words>546</Words>
  <Application>Microsoft Office PowerPoint</Application>
  <PresentationFormat>ユーザー設定</PresentationFormat>
  <Paragraphs>119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HGP創英角ｺﾞｼｯｸUB</vt:lpstr>
      <vt:lpstr>Arial</vt:lpstr>
      <vt:lpstr>Verdana</vt:lpstr>
      <vt:lpstr>ＭＳ Ｐゴシック</vt:lpstr>
      <vt:lpstr>Bookman Old Style</vt:lpstr>
      <vt:lpstr>Wingdings</vt:lpstr>
      <vt:lpstr>HGP創英角ﾎﾟｯﾌﾟ体</vt:lpstr>
      <vt:lpstr>Times New Roman</vt:lpstr>
      <vt:lpstr>5_MBIS_業務プロセスチーム_教学_セッションのすすめ方と確認方法_20080916_01</vt:lpstr>
      <vt:lpstr>6_MBIS_業務プロセスチーム_教学_セッションのすすめ方と確認方法_20080916_01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MBISプロジェクト 業務プロセス設計チーム 現状分析フェーズのまとめとToBe策定フェーズの進め方</dc:title>
  <dc:creator>Endoh Etsuko</dc:creator>
  <cp:lastModifiedBy>高桑　まき</cp:lastModifiedBy>
  <cp:revision>3562</cp:revision>
  <cp:lastPrinted>2014-03-06T01:35:48Z</cp:lastPrinted>
  <dcterms:created xsi:type="dcterms:W3CDTF">2008-09-16T02:17:55Z</dcterms:created>
  <dcterms:modified xsi:type="dcterms:W3CDTF">2017-04-14T04:58:34Z</dcterms:modified>
</cp:coreProperties>
</file>